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8" r:id="rId3"/>
    <p:sldId id="317" r:id="rId4"/>
    <p:sldId id="274" r:id="rId5"/>
    <p:sldId id="300" r:id="rId6"/>
    <p:sldId id="287" r:id="rId7"/>
    <p:sldId id="315" r:id="rId8"/>
    <p:sldId id="302" r:id="rId9"/>
    <p:sldId id="304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7F1E07-9604-ECE9-8CD7-6057397D10C1}" name="123" initials="777" userId="123" providerId="None"/>
  <p188:author id="{82A4CB1D-650C-12EB-8269-530741A492B4}" name="Camilo Esteban Montoya Vásquez" initials="CM" userId="S::camilomontoya@supertransporte.gov.co::5a0745ba-f4d5-42a4-bbbe-2f9363299950" providerId="AD"/>
  <p188:author id="{CADDA348-6694-DAFD-95C2-F4F667A35155}" name="Juanita Rojas Varela" initials="JV" userId="S::juanitarojas@supertransporte.gov.co::0b674874-92fb-4f6f-94fc-f0260b96d41d" providerId="AD"/>
  <p188:author id="{8DA5E6E1-7EA1-4D02-9ABD-B28E49B3A28B}" name="Martha Patricia Aguilar Copete" initials="MC" userId="S::marthaaguilar@supertransporte.gov.co::d8d506e0-0641-4903-ab3a-c5827447f079" providerId="AD"/>
  <p188:author id="{11B889E3-BB49-4DD4-0BAC-83099A94522E}" name="Hector Mauricio Castellanos Torres" initials="HC" userId="S::hmcastellanos@mintransporte.gov.co::1b491d34-2c97-4089-8e8e-c40e18c68e50" providerId="AD"/>
  <p188:author id="{BA7EA0FA-3C0D-EFD3-13DD-A6A60F9B6BDA}" name="Janneth Cortes Martínez" initials="JM" userId="S::jannethcortes@supertransporte.gov.co::580a18c6-6d1c-446d-acaf-fb2cc2d4119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723E"/>
    <a:srgbClr val="93BB54"/>
    <a:srgbClr val="C49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757C19-FC58-4890-8F58-ACB723C0BB70}" v="324" dt="2025-01-24T03:43:11.8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ita Rojas Varela" userId="0b674874-92fb-4f6f-94fc-f0260b96d41d" providerId="ADAL" clId="{6943D371-8365-4A6F-8E8C-B8E2D09A9CD4}"/>
    <pc:docChg chg="undo custSel addSld delSld modSld">
      <pc:chgData name="Juanita Rojas Varela" userId="0b674874-92fb-4f6f-94fc-f0260b96d41d" providerId="ADAL" clId="{6943D371-8365-4A6F-8E8C-B8E2D09A9CD4}" dt="2024-07-31T23:22:26.307" v="107" actId="1076"/>
      <pc:docMkLst>
        <pc:docMk/>
      </pc:docMkLst>
      <pc:sldChg chg="add">
        <pc:chgData name="Juanita Rojas Varela" userId="0b674874-92fb-4f6f-94fc-f0260b96d41d" providerId="ADAL" clId="{6943D371-8365-4A6F-8E8C-B8E2D09A9CD4}" dt="2024-07-27T15:37:44.017" v="0"/>
        <pc:sldMkLst>
          <pc:docMk/>
          <pc:sldMk cId="0" sldId="256"/>
        </pc:sldMkLst>
      </pc:sldChg>
      <pc:sldChg chg="add del modTransition">
        <pc:chgData name="Juanita Rojas Varela" userId="0b674874-92fb-4f6f-94fc-f0260b96d41d" providerId="ADAL" clId="{6943D371-8365-4A6F-8E8C-B8E2D09A9CD4}" dt="2024-07-27T15:38:33.840" v="5" actId="47"/>
        <pc:sldMkLst>
          <pc:docMk/>
          <pc:sldMk cId="0" sldId="257"/>
        </pc:sldMkLst>
      </pc:sldChg>
      <pc:sldChg chg="del">
        <pc:chgData name="Juanita Rojas Varela" userId="0b674874-92fb-4f6f-94fc-f0260b96d41d" providerId="ADAL" clId="{6943D371-8365-4A6F-8E8C-B8E2D09A9CD4}" dt="2024-07-27T15:37:45.461" v="1" actId="47"/>
        <pc:sldMkLst>
          <pc:docMk/>
          <pc:sldMk cId="3807510495" sldId="291"/>
        </pc:sldMkLst>
      </pc:sldChg>
      <pc:sldChg chg="modSp mod setBg">
        <pc:chgData name="Juanita Rojas Varela" userId="0b674874-92fb-4f6f-94fc-f0260b96d41d" providerId="ADAL" clId="{6943D371-8365-4A6F-8E8C-B8E2D09A9CD4}" dt="2024-07-28T22:21:34.407" v="75" actId="207"/>
        <pc:sldMkLst>
          <pc:docMk/>
          <pc:sldMk cId="599946918" sldId="307"/>
        </pc:sldMkLst>
      </pc:sldChg>
      <pc:sldChg chg="addSp modSp mod setBg">
        <pc:chgData name="Juanita Rojas Varela" userId="0b674874-92fb-4f6f-94fc-f0260b96d41d" providerId="ADAL" clId="{6943D371-8365-4A6F-8E8C-B8E2D09A9CD4}" dt="2024-07-28T22:20:16.897" v="71" actId="255"/>
        <pc:sldMkLst>
          <pc:docMk/>
          <pc:sldMk cId="486561026" sldId="309"/>
        </pc:sldMkLst>
      </pc:sldChg>
      <pc:sldChg chg="addSp delSp modSp mod setBg">
        <pc:chgData name="Juanita Rojas Varela" userId="0b674874-92fb-4f6f-94fc-f0260b96d41d" providerId="ADAL" clId="{6943D371-8365-4A6F-8E8C-B8E2D09A9CD4}" dt="2024-07-31T23:21:28.405" v="100" actId="255"/>
        <pc:sldMkLst>
          <pc:docMk/>
          <pc:sldMk cId="2516417496" sldId="310"/>
        </pc:sldMkLst>
      </pc:sldChg>
      <pc:sldChg chg="addSp delSp modSp mod setBg">
        <pc:chgData name="Juanita Rojas Varela" userId="0b674874-92fb-4f6f-94fc-f0260b96d41d" providerId="ADAL" clId="{6943D371-8365-4A6F-8E8C-B8E2D09A9CD4}" dt="2024-07-31T23:22:26.307" v="107" actId="1076"/>
        <pc:sldMkLst>
          <pc:docMk/>
          <pc:sldMk cId="2060444198" sldId="312"/>
        </pc:sldMkLst>
      </pc:sldChg>
      <pc:sldChg chg="modSp mod setBg">
        <pc:chgData name="Juanita Rojas Varela" userId="0b674874-92fb-4f6f-94fc-f0260b96d41d" providerId="ADAL" clId="{6943D371-8365-4A6F-8E8C-B8E2D09A9CD4}" dt="2024-07-27T15:42:48.187" v="44" actId="1076"/>
        <pc:sldMkLst>
          <pc:docMk/>
          <pc:sldMk cId="2723223217" sldId="313"/>
        </pc:sldMkLst>
      </pc:sldChg>
      <pc:sldChg chg="addSp delSp modSp mod">
        <pc:chgData name="Juanita Rojas Varela" userId="0b674874-92fb-4f6f-94fc-f0260b96d41d" providerId="ADAL" clId="{6943D371-8365-4A6F-8E8C-B8E2D09A9CD4}" dt="2024-07-31T23:19:41.861" v="93" actId="255"/>
        <pc:sldMkLst>
          <pc:docMk/>
          <pc:sldMk cId="284827378" sldId="314"/>
        </pc:sldMkLst>
      </pc:sldChg>
    </pc:docChg>
  </pc:docChgLst>
  <pc:docChgLst>
    <pc:chgData name="Juanita Rojas Varela" userId="S::juanitarojas@supertransporte.gov.co::0b674874-92fb-4f6f-94fc-f0260b96d41d" providerId="AD" clId="Web-{2F35D893-20FB-E4CA-F6EF-7B4B93EC9A31}"/>
    <pc:docChg chg="modSld">
      <pc:chgData name="Juanita Rojas Varela" userId="S::juanitarojas@supertransporte.gov.co::0b674874-92fb-4f6f-94fc-f0260b96d41d" providerId="AD" clId="Web-{2F35D893-20FB-E4CA-F6EF-7B4B93EC9A31}" dt="2024-08-14T15:23:27.410" v="17"/>
      <pc:docMkLst>
        <pc:docMk/>
      </pc:docMkLst>
      <pc:sldChg chg="delSp">
        <pc:chgData name="Juanita Rojas Varela" userId="S::juanitarojas@supertransporte.gov.co::0b674874-92fb-4f6f-94fc-f0260b96d41d" providerId="AD" clId="Web-{2F35D893-20FB-E4CA-F6EF-7B4B93EC9A31}" dt="2024-08-14T15:15:32.441" v="0"/>
        <pc:sldMkLst>
          <pc:docMk/>
          <pc:sldMk cId="223448911" sldId="272"/>
        </pc:sldMkLst>
      </pc:sldChg>
      <pc:sldChg chg="modSp modCm">
        <pc:chgData name="Juanita Rojas Varela" userId="S::juanitarojas@supertransporte.gov.co::0b674874-92fb-4f6f-94fc-f0260b96d41d" providerId="AD" clId="Web-{2F35D893-20FB-E4CA-F6EF-7B4B93EC9A31}" dt="2024-08-14T15:23:27.410" v="17"/>
        <pc:sldMkLst>
          <pc:docMk/>
          <pc:sldMk cId="312233509" sldId="3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uanita Rojas Varela" userId="S::juanitarojas@supertransporte.gov.co::0b674874-92fb-4f6f-94fc-f0260b96d41d" providerId="AD" clId="Web-{2F35D893-20FB-E4CA-F6EF-7B4B93EC9A31}" dt="2024-08-14T15:23:27.394" v="16"/>
              <pc2:cmMkLst xmlns:pc2="http://schemas.microsoft.com/office/powerpoint/2019/9/main/command">
                <pc:docMk/>
                <pc:sldMk cId="312233509" sldId="308"/>
                <pc2:cmMk id="{FFCC67B2-AB81-4222-99D5-1D242C7DD1BB}"/>
              </pc2:cmMkLst>
            </pc226:cmChg>
          </p:ext>
        </pc:extLst>
      </pc:sldChg>
      <pc:sldChg chg="delSp">
        <pc:chgData name="Juanita Rojas Varela" userId="S::juanitarojas@supertransporte.gov.co::0b674874-92fb-4f6f-94fc-f0260b96d41d" providerId="AD" clId="Web-{2F35D893-20FB-E4CA-F6EF-7B4B93EC9A31}" dt="2024-08-14T15:15:35.488" v="1"/>
        <pc:sldMkLst>
          <pc:docMk/>
          <pc:sldMk cId="1864530910" sldId="317"/>
        </pc:sldMkLst>
      </pc:sldChg>
    </pc:docChg>
  </pc:docChgLst>
  <pc:docChgLst>
    <pc:chgData name="Juanita Rojas Varela" userId="S::juanitarojas@supertransporte.gov.co::0b674874-92fb-4f6f-94fc-f0260b96d41d" providerId="AD" clId="Web-{F52AEC2E-665D-6BBE-990C-9F6FFC23E52F}"/>
    <pc:docChg chg="addSld delSld modSld">
      <pc:chgData name="Juanita Rojas Varela" userId="S::juanitarojas@supertransporte.gov.co::0b674874-92fb-4f6f-94fc-f0260b96d41d" providerId="AD" clId="Web-{F52AEC2E-665D-6BBE-990C-9F6FFC23E52F}" dt="2024-08-03T02:31:07.483" v="338"/>
      <pc:docMkLst>
        <pc:docMk/>
      </pc:docMkLst>
      <pc:sldChg chg="modSp del">
        <pc:chgData name="Juanita Rojas Varela" userId="S::juanitarojas@supertransporte.gov.co::0b674874-92fb-4f6f-94fc-f0260b96d41d" providerId="AD" clId="Web-{F52AEC2E-665D-6BBE-990C-9F6FFC23E52F}" dt="2024-08-03T02:31:07.483" v="338"/>
        <pc:sldMkLst>
          <pc:docMk/>
          <pc:sldMk cId="698787902" sldId="271"/>
        </pc:sldMkLst>
      </pc:sldChg>
      <pc:sldChg chg="add">
        <pc:chgData name="Juanita Rojas Varela" userId="S::juanitarojas@supertransporte.gov.co::0b674874-92fb-4f6f-94fc-f0260b96d41d" providerId="AD" clId="Web-{F52AEC2E-665D-6BBE-990C-9F6FFC23E52F}" dt="2024-08-03T02:31:04.514" v="337"/>
        <pc:sldMkLst>
          <pc:docMk/>
          <pc:sldMk cId="3271801124" sldId="317"/>
        </pc:sldMkLst>
      </pc:sldChg>
    </pc:docChg>
  </pc:docChgLst>
  <pc:docChgLst>
    <pc:chgData name="Camilo Esteban Montoya Vásquez" userId="S::camilomontoya@supertransporte.gov.co::5a0745ba-f4d5-42a4-bbbe-2f9363299950" providerId="AD" clId="Web-{4C3CC54E-296F-A4E9-1B33-20B2C76FA5A5}"/>
    <pc:docChg chg="modSld">
      <pc:chgData name="Camilo Esteban Montoya Vásquez" userId="S::camilomontoya@supertransporte.gov.co::5a0745ba-f4d5-42a4-bbbe-2f9363299950" providerId="AD" clId="Web-{4C3CC54E-296F-A4E9-1B33-20B2C76FA5A5}" dt="2024-08-02T23:15:47.994" v="1"/>
      <pc:docMkLst>
        <pc:docMk/>
      </pc:docMkLst>
    </pc:docChg>
  </pc:docChgLst>
  <pc:docChgLst>
    <pc:chgData name="Juanita Rojas Varela" userId="0b674874-92fb-4f6f-94fc-f0260b96d41d" providerId="ADAL" clId="{5A5CF9EC-6FAE-4F2B-8A8B-8990937A0053}"/>
    <pc:docChg chg="custSel modSld">
      <pc:chgData name="Juanita Rojas Varela" userId="0b674874-92fb-4f6f-94fc-f0260b96d41d" providerId="ADAL" clId="{5A5CF9EC-6FAE-4F2B-8A8B-8990937A0053}" dt="2024-11-18T20:39:33.320" v="215"/>
      <pc:docMkLst>
        <pc:docMk/>
      </pc:docMkLst>
      <pc:sldChg chg="modSp mod">
        <pc:chgData name="Juanita Rojas Varela" userId="0b674874-92fb-4f6f-94fc-f0260b96d41d" providerId="ADAL" clId="{5A5CF9EC-6FAE-4F2B-8A8B-8990937A0053}" dt="2024-11-18T02:59:08.390" v="151" actId="6549"/>
        <pc:sldMkLst>
          <pc:docMk/>
          <pc:sldMk cId="2380637012" sldId="268"/>
        </pc:sldMkLst>
        <pc:spChg chg="mod">
          <ac:chgData name="Juanita Rojas Varela" userId="0b674874-92fb-4f6f-94fc-f0260b96d41d" providerId="ADAL" clId="{5A5CF9EC-6FAE-4F2B-8A8B-8990937A0053}" dt="2024-11-18T02:59:08.390" v="151" actId="6549"/>
          <ac:spMkLst>
            <pc:docMk/>
            <pc:sldMk cId="2380637012" sldId="268"/>
            <ac:spMk id="3" creationId="{D6B0368E-9DC2-861C-B738-3E052E57E0E7}"/>
          </ac:spMkLst>
        </pc:spChg>
      </pc:sldChg>
      <pc:sldChg chg="addSp delSp modSp mod">
        <pc:chgData name="Juanita Rojas Varela" userId="0b674874-92fb-4f6f-94fc-f0260b96d41d" providerId="ADAL" clId="{5A5CF9EC-6FAE-4F2B-8A8B-8990937A0053}" dt="2024-11-18T19:22:58.588" v="163" actId="14100"/>
        <pc:sldMkLst>
          <pc:docMk/>
          <pc:sldMk cId="3819243642" sldId="287"/>
        </pc:sldMkLst>
      </pc:sldChg>
      <pc:sldChg chg="addSp modSp mod">
        <pc:chgData name="Juanita Rojas Varela" userId="0b674874-92fb-4f6f-94fc-f0260b96d41d" providerId="ADAL" clId="{5A5CF9EC-6FAE-4F2B-8A8B-8990937A0053}" dt="2024-11-18T20:39:33.320" v="215"/>
        <pc:sldMkLst>
          <pc:docMk/>
          <pc:sldMk cId="2812783237" sldId="300"/>
        </pc:sldMkLst>
        <pc:spChg chg="mod">
          <ac:chgData name="Juanita Rojas Varela" userId="0b674874-92fb-4f6f-94fc-f0260b96d41d" providerId="ADAL" clId="{5A5CF9EC-6FAE-4F2B-8A8B-8990937A0053}" dt="2024-11-18T20:39:09.639" v="210" actId="20577"/>
          <ac:spMkLst>
            <pc:docMk/>
            <pc:sldMk cId="2812783237" sldId="300"/>
            <ac:spMk id="7" creationId="{0BB7B1A5-7E41-1BAE-8CE2-C7B296B4847E}"/>
          </ac:spMkLst>
        </pc:spChg>
      </pc:sldChg>
      <pc:sldChg chg="modSp mod">
        <pc:chgData name="Juanita Rojas Varela" userId="0b674874-92fb-4f6f-94fc-f0260b96d41d" providerId="ADAL" clId="{5A5CF9EC-6FAE-4F2B-8A8B-8990937A0053}" dt="2024-11-18T02:58:42.098" v="131" actId="20577"/>
        <pc:sldMkLst>
          <pc:docMk/>
          <pc:sldMk cId="3519401563" sldId="304"/>
        </pc:sldMkLst>
        <pc:spChg chg="mod">
          <ac:chgData name="Juanita Rojas Varela" userId="0b674874-92fb-4f6f-94fc-f0260b96d41d" providerId="ADAL" clId="{5A5CF9EC-6FAE-4F2B-8A8B-8990937A0053}" dt="2024-11-18T02:58:42.098" v="131" actId="20577"/>
          <ac:spMkLst>
            <pc:docMk/>
            <pc:sldMk cId="3519401563" sldId="304"/>
            <ac:spMk id="7" creationId="{19B0F017-2E9D-E6B2-569F-65765CA1DCB9}"/>
          </ac:spMkLst>
        </pc:spChg>
      </pc:sldChg>
      <pc:sldChg chg="modSp mod">
        <pc:chgData name="Juanita Rojas Varela" userId="0b674874-92fb-4f6f-94fc-f0260b96d41d" providerId="ADAL" clId="{5A5CF9EC-6FAE-4F2B-8A8B-8990937A0053}" dt="2024-11-18T19:23:57.752" v="176" actId="20577"/>
        <pc:sldMkLst>
          <pc:docMk/>
          <pc:sldMk cId="4170269703" sldId="318"/>
        </pc:sldMkLst>
      </pc:sldChg>
      <pc:sldChg chg="modSp mod">
        <pc:chgData name="Juanita Rojas Varela" userId="0b674874-92fb-4f6f-94fc-f0260b96d41d" providerId="ADAL" clId="{5A5CF9EC-6FAE-4F2B-8A8B-8990937A0053}" dt="2024-11-18T19:24:52.811" v="195" actId="20577"/>
        <pc:sldMkLst>
          <pc:docMk/>
          <pc:sldMk cId="2003953588" sldId="319"/>
        </pc:sldMkLst>
      </pc:sldChg>
    </pc:docChg>
  </pc:docChgLst>
  <pc:docChgLst>
    <pc:chgData name="Juanita Rojas Varela" userId="S::juanitarojas@supertransporte.gov.co::0b674874-92fb-4f6f-94fc-f0260b96d41d" providerId="AD" clId="Web-{C003C07A-C868-8926-1698-BB128B99FA49}"/>
    <pc:docChg chg="addSld">
      <pc:chgData name="Juanita Rojas Varela" userId="S::juanitarojas@supertransporte.gov.co::0b674874-92fb-4f6f-94fc-f0260b96d41d" providerId="AD" clId="Web-{C003C07A-C868-8926-1698-BB128B99FA49}" dt="2024-09-15T17:23:03.065" v="4"/>
      <pc:docMkLst>
        <pc:docMk/>
      </pc:docMkLst>
      <pc:sldChg chg="add">
        <pc:chgData name="Juanita Rojas Varela" userId="S::juanitarojas@supertransporte.gov.co::0b674874-92fb-4f6f-94fc-f0260b96d41d" providerId="AD" clId="Web-{C003C07A-C868-8926-1698-BB128B99FA49}" dt="2024-09-15T17:22:35.158" v="1"/>
        <pc:sldMkLst>
          <pc:docMk/>
          <pc:sldMk cId="1904881828" sldId="320"/>
        </pc:sldMkLst>
      </pc:sldChg>
      <pc:sldChg chg="add">
        <pc:chgData name="Juanita Rojas Varela" userId="S::juanitarojas@supertransporte.gov.co::0b674874-92fb-4f6f-94fc-f0260b96d41d" providerId="AD" clId="Web-{C003C07A-C868-8926-1698-BB128B99FA49}" dt="2024-09-15T17:22:24.033" v="0"/>
        <pc:sldMkLst>
          <pc:docMk/>
          <pc:sldMk cId="2949399661" sldId="2147375087"/>
        </pc:sldMkLst>
      </pc:sldChg>
      <pc:sldChg chg="add">
        <pc:chgData name="Juanita Rojas Varela" userId="S::juanitarojas@supertransporte.gov.co::0b674874-92fb-4f6f-94fc-f0260b96d41d" providerId="AD" clId="Web-{C003C07A-C868-8926-1698-BB128B99FA49}" dt="2024-09-15T17:22:45.205" v="2"/>
        <pc:sldMkLst>
          <pc:docMk/>
          <pc:sldMk cId="3524628596" sldId="2147375088"/>
        </pc:sldMkLst>
      </pc:sldChg>
      <pc:sldChg chg="add">
        <pc:chgData name="Juanita Rojas Varela" userId="S::juanitarojas@supertransporte.gov.co::0b674874-92fb-4f6f-94fc-f0260b96d41d" providerId="AD" clId="Web-{C003C07A-C868-8926-1698-BB128B99FA49}" dt="2024-09-15T17:22:54.971" v="3"/>
        <pc:sldMkLst>
          <pc:docMk/>
          <pc:sldMk cId="2808918143" sldId="2147375089"/>
        </pc:sldMkLst>
      </pc:sldChg>
      <pc:sldChg chg="add">
        <pc:chgData name="Juanita Rojas Varela" userId="S::juanitarojas@supertransporte.gov.co::0b674874-92fb-4f6f-94fc-f0260b96d41d" providerId="AD" clId="Web-{C003C07A-C868-8926-1698-BB128B99FA49}" dt="2024-09-15T17:23:03.065" v="4"/>
        <pc:sldMkLst>
          <pc:docMk/>
          <pc:sldMk cId="918003455" sldId="2147375090"/>
        </pc:sldMkLst>
      </pc:sldChg>
    </pc:docChg>
  </pc:docChgLst>
  <pc:docChgLst>
    <pc:chgData name="Juanita Rojas Varela" userId="S::juanitarojas@supertransporte.gov.co::0b674874-92fb-4f6f-94fc-f0260b96d41d" providerId="AD" clId="Web-{264890F3-DC31-7698-E126-DC32385FD100}"/>
    <pc:docChg chg="modSld">
      <pc:chgData name="Juanita Rojas Varela" userId="S::juanitarojas@supertransporte.gov.co::0b674874-92fb-4f6f-94fc-f0260b96d41d" providerId="AD" clId="Web-{264890F3-DC31-7698-E126-DC32385FD100}" dt="2024-07-17T19:41:43.707" v="21" actId="1076"/>
      <pc:docMkLst>
        <pc:docMk/>
      </pc:docMkLst>
      <pc:sldChg chg="addSp delSp modSp">
        <pc:chgData name="Juanita Rojas Varela" userId="S::juanitarojas@supertransporte.gov.co::0b674874-92fb-4f6f-94fc-f0260b96d41d" providerId="AD" clId="Web-{264890F3-DC31-7698-E126-DC32385FD100}" dt="2024-07-17T19:41:43.707" v="21" actId="1076"/>
        <pc:sldMkLst>
          <pc:docMk/>
          <pc:sldMk cId="1424421313" sldId="296"/>
        </pc:sldMkLst>
      </pc:sldChg>
    </pc:docChg>
  </pc:docChgLst>
  <pc:docChgLst>
    <pc:chgData name="Juanita Rojas Varela" userId="0b674874-92fb-4f6f-94fc-f0260b96d41d" providerId="ADAL" clId="{8ED8F6A8-2558-4DE1-8A23-04F23C4A9796}"/>
    <pc:docChg chg="custSel modSld">
      <pc:chgData name="Juanita Rojas Varela" userId="0b674874-92fb-4f6f-94fc-f0260b96d41d" providerId="ADAL" clId="{8ED8F6A8-2558-4DE1-8A23-04F23C4A9796}" dt="2024-08-19T14:32:50.354" v="187" actId="122"/>
      <pc:docMkLst>
        <pc:docMk/>
      </pc:docMkLst>
      <pc:sldChg chg="modSp mod">
        <pc:chgData name="Juanita Rojas Varela" userId="0b674874-92fb-4f6f-94fc-f0260b96d41d" providerId="ADAL" clId="{8ED8F6A8-2558-4DE1-8A23-04F23C4A9796}" dt="2024-08-19T14:26:12.839" v="20" actId="20577"/>
        <pc:sldMkLst>
          <pc:docMk/>
          <pc:sldMk cId="223448911" sldId="272"/>
        </pc:sldMkLst>
      </pc:sldChg>
      <pc:sldChg chg="modSp mod">
        <pc:chgData name="Juanita Rojas Varela" userId="0b674874-92fb-4f6f-94fc-f0260b96d41d" providerId="ADAL" clId="{8ED8F6A8-2558-4DE1-8A23-04F23C4A9796}" dt="2024-08-19T14:26:41.325" v="32" actId="20577"/>
        <pc:sldMkLst>
          <pc:docMk/>
          <pc:sldMk cId="1864530910" sldId="317"/>
        </pc:sldMkLst>
      </pc:sldChg>
    </pc:docChg>
  </pc:docChgLst>
  <pc:docChgLst>
    <pc:chgData name="Camilo Esteban Montoya Vásquez" userId="S::camilomontoya@supertransporte.gov.co::5a0745ba-f4d5-42a4-bbbe-2f9363299950" providerId="AD" clId="Web-{657E6E54-E2D3-84A1-46AC-9746C8231B07}"/>
    <pc:docChg chg="modSld">
      <pc:chgData name="Camilo Esteban Montoya Vásquez" userId="S::camilomontoya@supertransporte.gov.co::5a0745ba-f4d5-42a4-bbbe-2f9363299950" providerId="AD" clId="Web-{657E6E54-E2D3-84A1-46AC-9746C8231B07}" dt="2024-10-16T04:47:10.825" v="0" actId="20577"/>
      <pc:docMkLst>
        <pc:docMk/>
      </pc:docMkLst>
      <pc:sldChg chg="modSp">
        <pc:chgData name="Camilo Esteban Montoya Vásquez" userId="S::camilomontoya@supertransporte.gov.co::5a0745ba-f4d5-42a4-bbbe-2f9363299950" providerId="AD" clId="Web-{657E6E54-E2D3-84A1-46AC-9746C8231B07}" dt="2024-10-16T04:47:10.825" v="0" actId="20577"/>
        <pc:sldMkLst>
          <pc:docMk/>
          <pc:sldMk cId="2380637012" sldId="268"/>
        </pc:sldMkLst>
      </pc:sldChg>
    </pc:docChg>
  </pc:docChgLst>
  <pc:docChgLst>
    <pc:chgData name="Juanita Rojas Varela" userId="S::juanitarojas@supertransporte.gov.co::0b674874-92fb-4f6f-94fc-f0260b96d41d" providerId="AD" clId="Web-{CC73C7F7-3086-C535-6F51-40FFBDE408A4}"/>
    <pc:docChg chg="addSld delSld modSld">
      <pc:chgData name="Juanita Rojas Varela" userId="S::juanitarojas@supertransporte.gov.co::0b674874-92fb-4f6f-94fc-f0260b96d41d" providerId="AD" clId="Web-{CC73C7F7-3086-C535-6F51-40FFBDE408A4}" dt="2024-07-27T15:30:41.464" v="226" actId="20577"/>
      <pc:docMkLst>
        <pc:docMk/>
      </pc:docMkLst>
      <pc:sldChg chg="modSp">
        <pc:chgData name="Juanita Rojas Varela" userId="S::juanitarojas@supertransporte.gov.co::0b674874-92fb-4f6f-94fc-f0260b96d41d" providerId="AD" clId="Web-{CC73C7F7-3086-C535-6F51-40FFBDE408A4}" dt="2024-07-27T15:30:41.464" v="226" actId="20577"/>
        <pc:sldMkLst>
          <pc:docMk/>
          <pc:sldMk cId="1819672190" sldId="290"/>
        </pc:sldMkLst>
      </pc:sldChg>
      <pc:sldChg chg="modSp">
        <pc:chgData name="Juanita Rojas Varela" userId="S::juanitarojas@supertransporte.gov.co::0b674874-92fb-4f6f-94fc-f0260b96d41d" providerId="AD" clId="Web-{CC73C7F7-3086-C535-6F51-40FFBDE408A4}" dt="2024-07-27T15:26:23.673" v="52"/>
        <pc:sldMkLst>
          <pc:docMk/>
          <pc:sldMk cId="599946918" sldId="307"/>
        </pc:sldMkLst>
      </pc:sldChg>
      <pc:sldChg chg="addSp delSp modSp add replId">
        <pc:chgData name="Juanita Rojas Varela" userId="S::juanitarojas@supertransporte.gov.co::0b674874-92fb-4f6f-94fc-f0260b96d41d" providerId="AD" clId="Web-{CC73C7F7-3086-C535-6F51-40FFBDE408A4}" dt="2024-07-27T15:29:57.103" v="195" actId="20577"/>
        <pc:sldMkLst>
          <pc:docMk/>
          <pc:sldMk cId="486561026" sldId="309"/>
        </pc:sldMkLst>
      </pc:sldChg>
      <pc:sldChg chg="modSp add replId">
        <pc:chgData name="Juanita Rojas Varela" userId="S::juanitarojas@supertransporte.gov.co::0b674874-92fb-4f6f-94fc-f0260b96d41d" providerId="AD" clId="Web-{CC73C7F7-3086-C535-6F51-40FFBDE408A4}" dt="2024-07-27T15:29:16.539" v="181" actId="20577"/>
        <pc:sldMkLst>
          <pc:docMk/>
          <pc:sldMk cId="2516417496" sldId="310"/>
        </pc:sldMkLst>
      </pc:sldChg>
      <pc:sldChg chg="add del replId">
        <pc:chgData name="Juanita Rojas Varela" userId="S::juanitarojas@supertransporte.gov.co::0b674874-92fb-4f6f-94fc-f0260b96d41d" providerId="AD" clId="Web-{CC73C7F7-3086-C535-6F51-40FFBDE408A4}" dt="2024-07-27T15:29:20.180" v="183"/>
        <pc:sldMkLst>
          <pc:docMk/>
          <pc:sldMk cId="1584682896" sldId="311"/>
        </pc:sldMkLst>
      </pc:sldChg>
      <pc:sldChg chg="modSp add replId">
        <pc:chgData name="Juanita Rojas Varela" userId="S::juanitarojas@supertransporte.gov.co::0b674874-92fb-4f6f-94fc-f0260b96d41d" providerId="AD" clId="Web-{CC73C7F7-3086-C535-6F51-40FFBDE408A4}" dt="2024-07-27T15:29:30.399" v="187" actId="1076"/>
        <pc:sldMkLst>
          <pc:docMk/>
          <pc:sldMk cId="2060444198" sldId="312"/>
        </pc:sldMkLst>
      </pc:sldChg>
      <pc:sldChg chg="modSp add replId">
        <pc:chgData name="Juanita Rojas Varela" userId="S::juanitarojas@supertransporte.gov.co::0b674874-92fb-4f6f-94fc-f0260b96d41d" providerId="AD" clId="Web-{CC73C7F7-3086-C535-6F51-40FFBDE408A4}" dt="2024-07-27T15:30:19.573" v="206" actId="20577"/>
        <pc:sldMkLst>
          <pc:docMk/>
          <pc:sldMk cId="2723223217" sldId="313"/>
        </pc:sldMkLst>
      </pc:sldChg>
    </pc:docChg>
  </pc:docChgLst>
  <pc:docChgLst>
    <pc:chgData name="Juanita Rojas Varela" userId="S::juanitarojas@supertransporte.gov.co::0b674874-92fb-4f6f-94fc-f0260b96d41d" providerId="AD" clId="Web-{38AD1E15-81F8-7F56-F984-006CFA3734A8}"/>
    <pc:docChg chg="modSld">
      <pc:chgData name="Juanita Rojas Varela" userId="S::juanitarojas@supertransporte.gov.co::0b674874-92fb-4f6f-94fc-f0260b96d41d" providerId="AD" clId="Web-{38AD1E15-81F8-7F56-F984-006CFA3734A8}" dt="2024-12-04T19:23:36.546" v="46" actId="1076"/>
      <pc:docMkLst>
        <pc:docMk/>
      </pc:docMkLst>
      <pc:sldChg chg="modSp">
        <pc:chgData name="Juanita Rojas Varela" userId="S::juanitarojas@supertransporte.gov.co::0b674874-92fb-4f6f-94fc-f0260b96d41d" providerId="AD" clId="Web-{38AD1E15-81F8-7F56-F984-006CFA3734A8}" dt="2024-12-04T19:12:12.031" v="41"/>
        <pc:sldMkLst>
          <pc:docMk/>
          <pc:sldMk cId="4170269703" sldId="318"/>
        </pc:sldMkLst>
      </pc:sldChg>
      <pc:sldChg chg="addSp delSp modSp">
        <pc:chgData name="Juanita Rojas Varela" userId="S::juanitarojas@supertransporte.gov.co::0b674874-92fb-4f6f-94fc-f0260b96d41d" providerId="AD" clId="Web-{38AD1E15-81F8-7F56-F984-006CFA3734A8}" dt="2024-12-04T19:23:36.546" v="46" actId="1076"/>
        <pc:sldMkLst>
          <pc:docMk/>
          <pc:sldMk cId="2003953588" sldId="319"/>
        </pc:sldMkLst>
      </pc:sldChg>
    </pc:docChg>
  </pc:docChgLst>
  <pc:docChgLst>
    <pc:chgData name="Martha Patricia Aguilar Copete" userId="S::marthaaguilar@supertransporte.gov.co::d8d506e0-0641-4903-ab3a-c5827447f079" providerId="AD" clId="Web-{768FEA01-CEB5-B7B2-5E8E-DE3245FB5900}"/>
    <pc:docChg chg="modSld">
      <pc:chgData name="Martha Patricia Aguilar Copete" userId="S::marthaaguilar@supertransporte.gov.co::d8d506e0-0641-4903-ab3a-c5827447f079" providerId="AD" clId="Web-{768FEA01-CEB5-B7B2-5E8E-DE3245FB5900}" dt="2024-10-04T21:18:31.961" v="1" actId="1076"/>
      <pc:docMkLst>
        <pc:docMk/>
      </pc:docMkLst>
      <pc:sldChg chg="modSp">
        <pc:chgData name="Martha Patricia Aguilar Copete" userId="S::marthaaguilar@supertransporte.gov.co::d8d506e0-0641-4903-ab3a-c5827447f079" providerId="AD" clId="Web-{768FEA01-CEB5-B7B2-5E8E-DE3245FB5900}" dt="2024-10-04T21:18:31.961" v="1" actId="1076"/>
        <pc:sldMkLst>
          <pc:docMk/>
          <pc:sldMk cId="0" sldId="256"/>
        </pc:sldMkLst>
      </pc:sldChg>
    </pc:docChg>
  </pc:docChgLst>
  <pc:docChgLst>
    <pc:chgData name="Juanita Rojas Varela" userId="S::juanitarojas@supertransporte.gov.co::0b674874-92fb-4f6f-94fc-f0260b96d41d" providerId="AD" clId="Web-{E46C1107-67D5-D4C9-D626-874ECB646175}"/>
    <pc:docChg chg="modSld">
      <pc:chgData name="Juanita Rojas Varela" userId="S::juanitarojas@supertransporte.gov.co::0b674874-92fb-4f6f-94fc-f0260b96d41d" providerId="AD" clId="Web-{E46C1107-67D5-D4C9-D626-874ECB646175}" dt="2024-08-02T16:17:05.701" v="4"/>
      <pc:docMkLst>
        <pc:docMk/>
      </pc:docMkLst>
      <pc:sldChg chg="modSp">
        <pc:chgData name="Juanita Rojas Varela" userId="S::juanitarojas@supertransporte.gov.co::0b674874-92fb-4f6f-94fc-f0260b96d41d" providerId="AD" clId="Web-{E46C1107-67D5-D4C9-D626-874ECB646175}" dt="2024-08-02T16:16:15.168" v="0" actId="20577"/>
        <pc:sldMkLst>
          <pc:docMk/>
          <pc:sldMk cId="1819672190" sldId="290"/>
        </pc:sldMkLst>
      </pc:sldChg>
      <pc:sldChg chg="delSp">
        <pc:chgData name="Juanita Rojas Varela" userId="S::juanitarojas@supertransporte.gov.co::0b674874-92fb-4f6f-94fc-f0260b96d41d" providerId="AD" clId="Web-{E46C1107-67D5-D4C9-D626-874ECB646175}" dt="2024-08-02T16:17:00.060" v="3"/>
        <pc:sldMkLst>
          <pc:docMk/>
          <pc:sldMk cId="2516417496" sldId="310"/>
        </pc:sldMkLst>
      </pc:sldChg>
      <pc:sldChg chg="delSp">
        <pc:chgData name="Juanita Rojas Varela" userId="S::juanitarojas@supertransporte.gov.co::0b674874-92fb-4f6f-94fc-f0260b96d41d" providerId="AD" clId="Web-{E46C1107-67D5-D4C9-D626-874ECB646175}" dt="2024-08-02T16:17:05.701" v="4"/>
        <pc:sldMkLst>
          <pc:docMk/>
          <pc:sldMk cId="2060444198" sldId="312"/>
        </pc:sldMkLst>
      </pc:sldChg>
      <pc:sldChg chg="delSp">
        <pc:chgData name="Juanita Rojas Varela" userId="S::juanitarojas@supertransporte.gov.co::0b674874-92fb-4f6f-94fc-f0260b96d41d" providerId="AD" clId="Web-{E46C1107-67D5-D4C9-D626-874ECB646175}" dt="2024-08-02T16:16:52.888" v="2"/>
        <pc:sldMkLst>
          <pc:docMk/>
          <pc:sldMk cId="284827378" sldId="314"/>
        </pc:sldMkLst>
      </pc:sldChg>
    </pc:docChg>
  </pc:docChgLst>
  <pc:docChgLst>
    <pc:chgData name="Juanita Rojas Varela" userId="S::juanitarojas@supertransporte.gov.co::0b674874-92fb-4f6f-94fc-f0260b96d41d" providerId="AD" clId="Web-{AA44D799-09DD-F260-88C8-CE4F6E7D25CA}"/>
    <pc:docChg chg="modSld">
      <pc:chgData name="Juanita Rojas Varela" userId="S::juanitarojas@supertransporte.gov.co::0b674874-92fb-4f6f-94fc-f0260b96d41d" providerId="AD" clId="Web-{AA44D799-09DD-F260-88C8-CE4F6E7D25CA}" dt="2024-10-23T22:31:26.495" v="88"/>
      <pc:docMkLst>
        <pc:docMk/>
      </pc:docMkLst>
      <pc:sldChg chg="modSp">
        <pc:chgData name="Juanita Rojas Varela" userId="S::juanitarojas@supertransporte.gov.co::0b674874-92fb-4f6f-94fc-f0260b96d41d" providerId="AD" clId="Web-{AA44D799-09DD-F260-88C8-CE4F6E7D25CA}" dt="2024-10-23T22:17:49.747" v="0" actId="20577"/>
        <pc:sldMkLst>
          <pc:docMk/>
          <pc:sldMk cId="3262927852" sldId="317"/>
        </pc:sldMkLst>
      </pc:sldChg>
      <pc:sldChg chg="modSp">
        <pc:chgData name="Juanita Rojas Varela" userId="S::juanitarojas@supertransporte.gov.co::0b674874-92fb-4f6f-94fc-f0260b96d41d" providerId="AD" clId="Web-{AA44D799-09DD-F260-88C8-CE4F6E7D25CA}" dt="2024-10-23T22:18:08.779" v="3" actId="20577"/>
        <pc:sldMkLst>
          <pc:docMk/>
          <pc:sldMk cId="4170269703" sldId="318"/>
        </pc:sldMkLst>
      </pc:sldChg>
      <pc:sldChg chg="addSp delSp modSp">
        <pc:chgData name="Juanita Rojas Varela" userId="S::juanitarojas@supertransporte.gov.co::0b674874-92fb-4f6f-94fc-f0260b96d41d" providerId="AD" clId="Web-{AA44D799-09DD-F260-88C8-CE4F6E7D25CA}" dt="2024-10-23T22:31:26.495" v="88"/>
        <pc:sldMkLst>
          <pc:docMk/>
          <pc:sldMk cId="2003953588" sldId="319"/>
        </pc:sldMkLst>
      </pc:sldChg>
    </pc:docChg>
  </pc:docChgLst>
  <pc:docChgLst>
    <pc:chgData name="Juanita Rojas Varela" userId="S::juanitarojas@supertransporte.gov.co::0b674874-92fb-4f6f-94fc-f0260b96d41d" providerId="AD" clId="Web-{CBE1A26D-E204-B481-695C-F83FBDB5D8E5}"/>
    <pc:docChg chg="modSld">
      <pc:chgData name="Juanita Rojas Varela" userId="S::juanitarojas@supertransporte.gov.co::0b674874-92fb-4f6f-94fc-f0260b96d41d" providerId="AD" clId="Web-{CBE1A26D-E204-B481-695C-F83FBDB5D8E5}" dt="2024-10-15T16:15:20.780" v="110"/>
      <pc:docMkLst>
        <pc:docMk/>
      </pc:docMkLst>
      <pc:sldChg chg="delSp modSp">
        <pc:chgData name="Juanita Rojas Varela" userId="S::juanitarojas@supertransporte.gov.co::0b674874-92fb-4f6f-94fc-f0260b96d41d" providerId="AD" clId="Web-{CBE1A26D-E204-B481-695C-F83FBDB5D8E5}" dt="2024-10-15T16:14:49.576" v="108" actId="1076"/>
        <pc:sldMkLst>
          <pc:docMk/>
          <pc:sldMk cId="4170269703" sldId="318"/>
        </pc:sldMkLst>
      </pc:sldChg>
      <pc:sldChg chg="modSp">
        <pc:chgData name="Juanita Rojas Varela" userId="S::juanitarojas@supertransporte.gov.co::0b674874-92fb-4f6f-94fc-f0260b96d41d" providerId="AD" clId="Web-{CBE1A26D-E204-B481-695C-F83FBDB5D8E5}" dt="2024-10-15T16:15:20.780" v="110"/>
        <pc:sldMkLst>
          <pc:docMk/>
          <pc:sldMk cId="2003953588" sldId="319"/>
        </pc:sldMkLst>
      </pc:sldChg>
    </pc:docChg>
  </pc:docChgLst>
  <pc:docChgLst>
    <pc:chgData name="Juanita Rojas Varela" userId="S::juanitarojas@supertransporte.gov.co::0b674874-92fb-4f6f-94fc-f0260b96d41d" providerId="AD" clId="Web-{A7D6A2C1-A17A-48F1-75A4-DA93070878B6}"/>
    <pc:docChg chg="addSld delSld modSld">
      <pc:chgData name="Juanita Rojas Varela" userId="S::juanitarojas@supertransporte.gov.co::0b674874-92fb-4f6f-94fc-f0260b96d41d" providerId="AD" clId="Web-{A7D6A2C1-A17A-48F1-75A4-DA93070878B6}" dt="2024-08-09T20:58:42.729" v="46" actId="20577"/>
      <pc:docMkLst>
        <pc:docMk/>
      </pc:docMkLst>
      <pc:sldChg chg="modSp add">
        <pc:chgData name="Juanita Rojas Varela" userId="S::juanitarojas@supertransporte.gov.co::0b674874-92fb-4f6f-94fc-f0260b96d41d" providerId="AD" clId="Web-{A7D6A2C1-A17A-48F1-75A4-DA93070878B6}" dt="2024-08-09T20:58:42.729" v="46" actId="20577"/>
        <pc:sldMkLst>
          <pc:docMk/>
          <pc:sldMk cId="223448911" sldId="272"/>
        </pc:sldMkLst>
      </pc:sldChg>
      <pc:sldChg chg="del">
        <pc:chgData name="Juanita Rojas Varela" userId="S::juanitarojas@supertransporte.gov.co::0b674874-92fb-4f6f-94fc-f0260b96d41d" providerId="AD" clId="Web-{A7D6A2C1-A17A-48F1-75A4-DA93070878B6}" dt="2024-08-09T20:57:53.007" v="28"/>
        <pc:sldMkLst>
          <pc:docMk/>
          <pc:sldMk cId="599946918" sldId="307"/>
        </pc:sldMkLst>
      </pc:sldChg>
      <pc:sldChg chg="modSp del">
        <pc:chgData name="Juanita Rojas Varela" userId="S::juanitarojas@supertransporte.gov.co::0b674874-92fb-4f6f-94fc-f0260b96d41d" providerId="AD" clId="Web-{A7D6A2C1-A17A-48F1-75A4-DA93070878B6}" dt="2024-08-09T20:58:18.617" v="32"/>
        <pc:sldMkLst>
          <pc:docMk/>
          <pc:sldMk cId="223448911" sldId="317"/>
        </pc:sldMkLst>
      </pc:sldChg>
    </pc:docChg>
  </pc:docChgLst>
  <pc:docChgLst>
    <pc:chgData name="Camilo Esteban Montoya Vásquez" userId="5a0745ba-f4d5-42a4-bbbe-2f9363299950" providerId="ADAL" clId="{EC19BA0D-D517-4677-8E77-18F996132AE6}"/>
    <pc:docChg chg="undo custSel modSld">
      <pc:chgData name="Camilo Esteban Montoya Vásquez" userId="5a0745ba-f4d5-42a4-bbbe-2f9363299950" providerId="ADAL" clId="{EC19BA0D-D517-4677-8E77-18F996132AE6}" dt="2024-09-15T13:46:31.289" v="332" actId="27918"/>
      <pc:docMkLst>
        <pc:docMk/>
      </pc:docMkLst>
    </pc:docChg>
  </pc:docChgLst>
  <pc:docChgLst>
    <pc:chgData name="Camilo Esteban Montoya Vásquez" userId="5a0745ba-f4d5-42a4-bbbe-2f9363299950" providerId="ADAL" clId="{0578513D-12CF-4D0E-BF4D-09C174C3B70C}"/>
    <pc:docChg chg="undo redo custSel addSld delSld modSld">
      <pc:chgData name="Camilo Esteban Montoya Vásquez" userId="5a0745ba-f4d5-42a4-bbbe-2f9363299950" providerId="ADAL" clId="{0578513D-12CF-4D0E-BF4D-09C174C3B70C}" dt="2024-07-29T17:09:45.120" v="562" actId="1076"/>
      <pc:docMkLst>
        <pc:docMk/>
      </pc:docMkLst>
      <pc:sldChg chg="addSp delSp modSp mod">
        <pc:chgData name="Camilo Esteban Montoya Vásquez" userId="5a0745ba-f4d5-42a4-bbbe-2f9363299950" providerId="ADAL" clId="{0578513D-12CF-4D0E-BF4D-09C174C3B70C}" dt="2024-07-29T02:48:13.148" v="243" actId="113"/>
        <pc:sldMkLst>
          <pc:docMk/>
          <pc:sldMk cId="1292707646" sldId="303"/>
        </pc:sldMkLst>
      </pc:sldChg>
      <pc:sldChg chg="modSp mod">
        <pc:chgData name="Camilo Esteban Montoya Vásquez" userId="5a0745ba-f4d5-42a4-bbbe-2f9363299950" providerId="ADAL" clId="{0578513D-12CF-4D0E-BF4D-09C174C3B70C}" dt="2024-07-29T03:45:07.306" v="408" actId="33524"/>
        <pc:sldMkLst>
          <pc:docMk/>
          <pc:sldMk cId="2516417496" sldId="310"/>
        </pc:sldMkLst>
      </pc:sldChg>
      <pc:sldChg chg="addSp delSp modSp mod">
        <pc:chgData name="Camilo Esteban Montoya Vásquez" userId="5a0745ba-f4d5-42a4-bbbe-2f9363299950" providerId="ADAL" clId="{0578513D-12CF-4D0E-BF4D-09C174C3B70C}" dt="2024-07-29T05:01:11.861" v="450" actId="20577"/>
        <pc:sldMkLst>
          <pc:docMk/>
          <pc:sldMk cId="2060444198" sldId="312"/>
        </pc:sldMkLst>
      </pc:sldChg>
      <pc:sldChg chg="addSp delSp modSp mod">
        <pc:chgData name="Camilo Esteban Montoya Vásquez" userId="5a0745ba-f4d5-42a4-bbbe-2f9363299950" providerId="ADAL" clId="{0578513D-12CF-4D0E-BF4D-09C174C3B70C}" dt="2024-07-29T14:45:59.428" v="488" actId="20577"/>
        <pc:sldMkLst>
          <pc:docMk/>
          <pc:sldMk cId="2723223217" sldId="313"/>
        </pc:sldMkLst>
      </pc:sldChg>
      <pc:sldChg chg="addSp delSp modSp add del mod">
        <pc:chgData name="Camilo Esteban Montoya Vásquez" userId="5a0745ba-f4d5-42a4-bbbe-2f9363299950" providerId="ADAL" clId="{0578513D-12CF-4D0E-BF4D-09C174C3B70C}" dt="2024-07-29T03:44:07.422" v="391" actId="2696"/>
        <pc:sldMkLst>
          <pc:docMk/>
          <pc:sldMk cId="2217638135" sldId="314"/>
        </pc:sldMkLst>
      </pc:sldChg>
    </pc:docChg>
  </pc:docChgLst>
  <pc:docChgLst>
    <pc:chgData name="Juanita Rojas Varela" userId="S::juanitarojas@supertransporte.gov.co::0b674874-92fb-4f6f-94fc-f0260b96d41d" providerId="AD" clId="Web-{124AF00F-E569-0D01-016A-E54EFB41CB85}"/>
    <pc:docChg chg="modSld">
      <pc:chgData name="Juanita Rojas Varela" userId="S::juanitarojas@supertransporte.gov.co::0b674874-92fb-4f6f-94fc-f0260b96d41d" providerId="AD" clId="Web-{124AF00F-E569-0D01-016A-E54EFB41CB85}" dt="2024-08-19T13:44:09.744" v="5" actId="1076"/>
      <pc:docMkLst>
        <pc:docMk/>
      </pc:docMkLst>
      <pc:sldChg chg="modSp">
        <pc:chgData name="Juanita Rojas Varela" userId="S::juanitarojas@supertransporte.gov.co::0b674874-92fb-4f6f-94fc-f0260b96d41d" providerId="AD" clId="Web-{124AF00F-E569-0D01-016A-E54EFB41CB85}" dt="2024-08-19T13:44:09.744" v="5" actId="1076"/>
        <pc:sldMkLst>
          <pc:docMk/>
          <pc:sldMk cId="223448911" sldId="272"/>
        </pc:sldMkLst>
      </pc:sldChg>
      <pc:sldChg chg="modSp">
        <pc:chgData name="Juanita Rojas Varela" userId="S::juanitarojas@supertransporte.gov.co::0b674874-92fb-4f6f-94fc-f0260b96d41d" providerId="AD" clId="Web-{124AF00F-E569-0D01-016A-E54EFB41CB85}" dt="2024-08-19T13:43:22.415" v="1" actId="20577"/>
        <pc:sldMkLst>
          <pc:docMk/>
          <pc:sldMk cId="3432636930" sldId="316"/>
        </pc:sldMkLst>
      </pc:sldChg>
    </pc:docChg>
  </pc:docChgLst>
  <pc:docChgLst>
    <pc:chgData name="Juanita Rojas Varela" userId="S::juanitarojas@supertransporte.gov.co::0b674874-92fb-4f6f-94fc-f0260b96d41d" providerId="AD" clId="Web-{58C3FFC5-A85F-682F-05B6-8F26297EEEB5}"/>
    <pc:docChg chg="delSld modSld">
      <pc:chgData name="Juanita Rojas Varela" userId="S::juanitarojas@supertransporte.gov.co::0b674874-92fb-4f6f-94fc-f0260b96d41d" providerId="AD" clId="Web-{58C3FFC5-A85F-682F-05B6-8F26297EEEB5}" dt="2024-09-10T16:18:28.616" v="123" actId="20577"/>
      <pc:docMkLst>
        <pc:docMk/>
      </pc:docMkLst>
      <pc:sldChg chg="modSp">
        <pc:chgData name="Juanita Rojas Varela" userId="S::juanitarojas@supertransporte.gov.co::0b674874-92fb-4f6f-94fc-f0260b96d41d" providerId="AD" clId="Web-{58C3FFC5-A85F-682F-05B6-8F26297EEEB5}" dt="2024-09-10T16:17:25.317" v="41"/>
        <pc:sldMkLst>
          <pc:docMk/>
          <pc:sldMk cId="223448911" sldId="272"/>
        </pc:sldMkLst>
      </pc:sldChg>
      <pc:sldChg chg="del">
        <pc:chgData name="Juanita Rojas Varela" userId="S::juanitarojas@supertransporte.gov.co::0b674874-92fb-4f6f-94fc-f0260b96d41d" providerId="AD" clId="Web-{58C3FFC5-A85F-682F-05B6-8F26297EEEB5}" dt="2024-09-10T16:16:15.361" v="1"/>
        <pc:sldMkLst>
          <pc:docMk/>
          <pc:sldMk cId="451362919" sldId="277"/>
        </pc:sldMkLst>
      </pc:sldChg>
      <pc:sldChg chg="del">
        <pc:chgData name="Juanita Rojas Varela" userId="S::juanitarojas@supertransporte.gov.co::0b674874-92fb-4f6f-94fc-f0260b96d41d" providerId="AD" clId="Web-{58C3FFC5-A85F-682F-05B6-8F26297EEEB5}" dt="2024-09-10T16:16:13.330" v="0"/>
        <pc:sldMkLst>
          <pc:docMk/>
          <pc:sldMk cId="922966842" sldId="278"/>
        </pc:sldMkLst>
      </pc:sldChg>
      <pc:sldChg chg="addSp delSp modSp">
        <pc:chgData name="Juanita Rojas Varela" userId="S::juanitarojas@supertransporte.gov.co::0b674874-92fb-4f6f-94fc-f0260b96d41d" providerId="AD" clId="Web-{58C3FFC5-A85F-682F-05B6-8F26297EEEB5}" dt="2024-09-10T16:16:49.910" v="7" actId="20577"/>
        <pc:sldMkLst>
          <pc:docMk/>
          <pc:sldMk cId="312233509" sldId="308"/>
        </pc:sldMkLst>
      </pc:sldChg>
      <pc:sldChg chg="modSp">
        <pc:chgData name="Juanita Rojas Varela" userId="S::juanitarojas@supertransporte.gov.co::0b674874-92fb-4f6f-94fc-f0260b96d41d" providerId="AD" clId="Web-{58C3FFC5-A85F-682F-05B6-8F26297EEEB5}" dt="2024-09-10T16:18:28.616" v="123" actId="20577"/>
        <pc:sldMkLst>
          <pc:docMk/>
          <pc:sldMk cId="3432636930" sldId="316"/>
        </pc:sldMkLst>
      </pc:sldChg>
      <pc:sldChg chg="modSp">
        <pc:chgData name="Juanita Rojas Varela" userId="S::juanitarojas@supertransporte.gov.co::0b674874-92fb-4f6f-94fc-f0260b96d41d" providerId="AD" clId="Web-{58C3FFC5-A85F-682F-05B6-8F26297EEEB5}" dt="2024-09-10T16:18:00.694" v="86" actId="20577"/>
        <pc:sldMkLst>
          <pc:docMk/>
          <pc:sldMk cId="1864530910" sldId="317"/>
        </pc:sldMkLst>
      </pc:sldChg>
      <pc:sldChg chg="del">
        <pc:chgData name="Juanita Rojas Varela" userId="S::juanitarojas@supertransporte.gov.co::0b674874-92fb-4f6f-94fc-f0260b96d41d" providerId="AD" clId="Web-{58C3FFC5-A85F-682F-05B6-8F26297EEEB5}" dt="2024-09-10T16:17:34.614" v="42"/>
        <pc:sldMkLst>
          <pc:docMk/>
          <pc:sldMk cId="2805082108" sldId="2147375105"/>
        </pc:sldMkLst>
      </pc:sldChg>
    </pc:docChg>
  </pc:docChgLst>
  <pc:docChgLst>
    <pc:chgData name="Martha Patricia Aguilar Copete" userId="S::marthaaguilar@supertransporte.gov.co::d8d506e0-0641-4903-ab3a-c5827447f079" providerId="AD" clId="Web-{88ED3ABB-950A-53E6-4F2D-4C9B67CEFD49}"/>
    <pc:docChg chg="modSld">
      <pc:chgData name="Martha Patricia Aguilar Copete" userId="S::marthaaguilar@supertransporte.gov.co::d8d506e0-0641-4903-ab3a-c5827447f079" providerId="AD" clId="Web-{88ED3ABB-950A-53E6-4F2D-4C9B67CEFD49}" dt="2024-10-16T19:22:49.036" v="94" actId="20577"/>
      <pc:docMkLst>
        <pc:docMk/>
      </pc:docMkLst>
      <pc:sldChg chg="modSp">
        <pc:chgData name="Martha Patricia Aguilar Copete" userId="S::marthaaguilar@supertransporte.gov.co::d8d506e0-0641-4903-ab3a-c5827447f079" providerId="AD" clId="Web-{88ED3ABB-950A-53E6-4F2D-4C9B67CEFD49}" dt="2024-10-16T19:20:47.189" v="89" actId="20577"/>
        <pc:sldMkLst>
          <pc:docMk/>
          <pc:sldMk cId="2380637012" sldId="268"/>
        </pc:sldMkLst>
      </pc:sldChg>
      <pc:sldChg chg="modSp">
        <pc:chgData name="Martha Patricia Aguilar Copete" userId="S::marthaaguilar@supertransporte.gov.co::d8d506e0-0641-4903-ab3a-c5827447f079" providerId="AD" clId="Web-{88ED3ABB-950A-53E6-4F2D-4C9B67CEFD49}" dt="2024-10-16T19:22:49.036" v="94" actId="20577"/>
        <pc:sldMkLst>
          <pc:docMk/>
          <pc:sldMk cId="2812783237" sldId="300"/>
        </pc:sldMkLst>
      </pc:sldChg>
    </pc:docChg>
  </pc:docChgLst>
  <pc:docChgLst>
    <pc:chgData name="Camilo Esteban Montoya Vásquez" userId="5a0745ba-f4d5-42a4-bbbe-2f9363299950" providerId="ADAL" clId="{E8F2EB9F-5EC0-4280-8657-EF24B1CF5DE5}"/>
    <pc:docChg chg="undo custSel modSld">
      <pc:chgData name="Camilo Esteban Montoya Vásquez" userId="5a0745ba-f4d5-42a4-bbbe-2f9363299950" providerId="ADAL" clId="{E8F2EB9F-5EC0-4280-8657-EF24B1CF5DE5}" dt="2024-12-02T00:43:38.422" v="503" actId="20577"/>
      <pc:docMkLst>
        <pc:docMk/>
      </pc:docMkLst>
      <pc:sldChg chg="modSp mod">
        <pc:chgData name="Camilo Esteban Montoya Vásquez" userId="5a0745ba-f4d5-42a4-bbbe-2f9363299950" providerId="ADAL" clId="{E8F2EB9F-5EC0-4280-8657-EF24B1CF5DE5}" dt="2024-12-01T23:29:37.756" v="8" actId="1036"/>
        <pc:sldMkLst>
          <pc:docMk/>
          <pc:sldMk cId="2380637012" sldId="268"/>
        </pc:sldMkLst>
        <pc:spChg chg="mod">
          <ac:chgData name="Camilo Esteban Montoya Vásquez" userId="5a0745ba-f4d5-42a4-bbbe-2f9363299950" providerId="ADAL" clId="{E8F2EB9F-5EC0-4280-8657-EF24B1CF5DE5}" dt="2024-12-01T23:29:28.038" v="3" actId="20577"/>
          <ac:spMkLst>
            <pc:docMk/>
            <pc:sldMk cId="2380637012" sldId="268"/>
            <ac:spMk id="2" creationId="{8092736D-E92A-1833-C2D5-180C6E1B3C80}"/>
          </ac:spMkLst>
        </pc:spChg>
        <pc:spChg chg="mod">
          <ac:chgData name="Camilo Esteban Montoya Vásquez" userId="5a0745ba-f4d5-42a4-bbbe-2f9363299950" providerId="ADAL" clId="{E8F2EB9F-5EC0-4280-8657-EF24B1CF5DE5}" dt="2024-12-01T23:29:32.226" v="7" actId="20577"/>
          <ac:spMkLst>
            <pc:docMk/>
            <pc:sldMk cId="2380637012" sldId="268"/>
            <ac:spMk id="3" creationId="{D6B0368E-9DC2-861C-B738-3E052E57E0E7}"/>
          </ac:spMkLst>
        </pc:spChg>
        <pc:spChg chg="mod">
          <ac:chgData name="Camilo Esteban Montoya Vásquez" userId="5a0745ba-f4d5-42a4-bbbe-2f9363299950" providerId="ADAL" clId="{E8F2EB9F-5EC0-4280-8657-EF24B1CF5DE5}" dt="2024-12-01T23:29:37.756" v="8" actId="1036"/>
          <ac:spMkLst>
            <pc:docMk/>
            <pc:sldMk cId="2380637012" sldId="268"/>
            <ac:spMk id="9" creationId="{BA8C1EAC-E8B5-4747-B44F-EEA609268AE2}"/>
          </ac:spMkLst>
        </pc:spChg>
      </pc:sldChg>
      <pc:sldChg chg="addSp delSp modSp mod">
        <pc:chgData name="Camilo Esteban Montoya Vásquez" userId="5a0745ba-f4d5-42a4-bbbe-2f9363299950" providerId="ADAL" clId="{E8F2EB9F-5EC0-4280-8657-EF24B1CF5DE5}" dt="2024-12-01T23:36:49.334" v="101" actId="1076"/>
        <pc:sldMkLst>
          <pc:docMk/>
          <pc:sldMk cId="2605096831" sldId="274"/>
        </pc:sldMkLst>
        <pc:spChg chg="mod">
          <ac:chgData name="Camilo Esteban Montoya Vásquez" userId="5a0745ba-f4d5-42a4-bbbe-2f9363299950" providerId="ADAL" clId="{E8F2EB9F-5EC0-4280-8657-EF24B1CF5DE5}" dt="2024-12-01T23:29:56.964" v="24" actId="20577"/>
          <ac:spMkLst>
            <pc:docMk/>
            <pc:sldMk cId="2605096831" sldId="274"/>
            <ac:spMk id="4" creationId="{CB13AB86-E0D0-BB78-8939-1D3B8043DA3F}"/>
          </ac:spMkLst>
        </pc:spChg>
        <pc:spChg chg="mod">
          <ac:chgData name="Camilo Esteban Montoya Vásquez" userId="5a0745ba-f4d5-42a4-bbbe-2f9363299950" providerId="ADAL" clId="{E8F2EB9F-5EC0-4280-8657-EF24B1CF5DE5}" dt="2024-12-01T23:35:30.279" v="84" actId="20577"/>
          <ac:spMkLst>
            <pc:docMk/>
            <pc:sldMk cId="2605096831" sldId="274"/>
            <ac:spMk id="7" creationId="{EE404AA8-1940-40D5-BB41-84851AAFB1A4}"/>
          </ac:spMkLst>
        </pc:spChg>
        <pc:spChg chg="mod">
          <ac:chgData name="Camilo Esteban Montoya Vásquez" userId="5a0745ba-f4d5-42a4-bbbe-2f9363299950" providerId="ADAL" clId="{E8F2EB9F-5EC0-4280-8657-EF24B1CF5DE5}" dt="2024-12-01T23:34:13.985" v="66" actId="403"/>
          <ac:spMkLst>
            <pc:docMk/>
            <pc:sldMk cId="2605096831" sldId="274"/>
            <ac:spMk id="8" creationId="{93680A7F-CF43-356A-548A-672D1F1DF7F5}"/>
          </ac:spMkLst>
        </pc:spChg>
        <pc:spChg chg="mod">
          <ac:chgData name="Camilo Esteban Montoya Vásquez" userId="5a0745ba-f4d5-42a4-bbbe-2f9363299950" providerId="ADAL" clId="{E8F2EB9F-5EC0-4280-8657-EF24B1CF5DE5}" dt="2024-12-01T23:36:15.961" v="96" actId="1076"/>
          <ac:spMkLst>
            <pc:docMk/>
            <pc:sldMk cId="2605096831" sldId="274"/>
            <ac:spMk id="9" creationId="{5EA1E183-5D30-D7D2-59AE-BEADB28B9B79}"/>
          </ac:spMkLst>
        </pc:spChg>
        <pc:spChg chg="mod">
          <ac:chgData name="Camilo Esteban Montoya Vásquez" userId="5a0745ba-f4d5-42a4-bbbe-2f9363299950" providerId="ADAL" clId="{E8F2EB9F-5EC0-4280-8657-EF24B1CF5DE5}" dt="2024-12-01T23:34:26.871" v="71" actId="20577"/>
          <ac:spMkLst>
            <pc:docMk/>
            <pc:sldMk cId="2605096831" sldId="274"/>
            <ac:spMk id="10" creationId="{D35D15A2-BCD8-AB64-8873-3FEB39B78C0A}"/>
          </ac:spMkLst>
        </pc:spChg>
        <pc:spChg chg="mod">
          <ac:chgData name="Camilo Esteban Montoya Vásquez" userId="5a0745ba-f4d5-42a4-bbbe-2f9363299950" providerId="ADAL" clId="{E8F2EB9F-5EC0-4280-8657-EF24B1CF5DE5}" dt="2024-12-01T23:35:59.618" v="91" actId="1076"/>
          <ac:spMkLst>
            <pc:docMk/>
            <pc:sldMk cId="2605096831" sldId="274"/>
            <ac:spMk id="11" creationId="{7EAE7772-CA63-A078-45C1-4895DE68BDEB}"/>
          </ac:spMkLst>
        </pc:spChg>
        <pc:spChg chg="mod">
          <ac:chgData name="Camilo Esteban Montoya Vásquez" userId="5a0745ba-f4d5-42a4-bbbe-2f9363299950" providerId="ADAL" clId="{E8F2EB9F-5EC0-4280-8657-EF24B1CF5DE5}" dt="2024-12-01T23:36:49.334" v="101" actId="1076"/>
          <ac:spMkLst>
            <pc:docMk/>
            <pc:sldMk cId="2605096831" sldId="274"/>
            <ac:spMk id="12" creationId="{0FF65BF4-F732-4E59-90A7-E90C57E3C840}"/>
          </ac:spMkLst>
        </pc:spChg>
      </pc:sldChg>
      <pc:sldChg chg="addSp delSp modSp mod">
        <pc:chgData name="Camilo Esteban Montoya Vásquez" userId="5a0745ba-f4d5-42a4-bbbe-2f9363299950" providerId="ADAL" clId="{E8F2EB9F-5EC0-4280-8657-EF24B1CF5DE5}" dt="2024-12-02T00:15:14.666" v="309"/>
        <pc:sldMkLst>
          <pc:docMk/>
          <pc:sldMk cId="3819243642" sldId="287"/>
        </pc:sldMkLst>
        <pc:graphicFrameChg chg="modGraphic">
          <ac:chgData name="Camilo Esteban Montoya Vásquez" userId="5a0745ba-f4d5-42a4-bbbe-2f9363299950" providerId="ADAL" clId="{E8F2EB9F-5EC0-4280-8657-EF24B1CF5DE5}" dt="2024-12-02T00:11:51.125" v="288" actId="20577"/>
          <ac:graphicFrameMkLst>
            <pc:docMk/>
            <pc:sldMk cId="3819243642" sldId="287"/>
            <ac:graphicFrameMk id="7" creationId="{C81B8FAA-C5BE-314C-0B26-ED8733FAF402}"/>
          </ac:graphicFrameMkLst>
        </pc:graphicFrameChg>
      </pc:sldChg>
      <pc:sldChg chg="addSp delSp modSp mod">
        <pc:chgData name="Camilo Esteban Montoya Vásquez" userId="5a0745ba-f4d5-42a4-bbbe-2f9363299950" providerId="ADAL" clId="{E8F2EB9F-5EC0-4280-8657-EF24B1CF5DE5}" dt="2024-12-01T23:41:43.739" v="167" actId="20577"/>
        <pc:sldMkLst>
          <pc:docMk/>
          <pc:sldMk cId="3530788260" sldId="298"/>
        </pc:sldMkLst>
        <pc:spChg chg="mod">
          <ac:chgData name="Camilo Esteban Montoya Vásquez" userId="5a0745ba-f4d5-42a4-bbbe-2f9363299950" providerId="ADAL" clId="{E8F2EB9F-5EC0-4280-8657-EF24B1CF5DE5}" dt="2024-12-01T23:39:53.384" v="129" actId="20577"/>
          <ac:spMkLst>
            <pc:docMk/>
            <pc:sldMk cId="3530788260" sldId="298"/>
            <ac:spMk id="2" creationId="{EF562B9E-EB6A-1F8A-EC5B-62CA524AA03A}"/>
          </ac:spMkLst>
        </pc:spChg>
        <pc:spChg chg="mod">
          <ac:chgData name="Camilo Esteban Montoya Vásquez" userId="5a0745ba-f4d5-42a4-bbbe-2f9363299950" providerId="ADAL" clId="{E8F2EB9F-5EC0-4280-8657-EF24B1CF5DE5}" dt="2024-12-01T23:40:37.013" v="136" actId="1076"/>
          <ac:spMkLst>
            <pc:docMk/>
            <pc:sldMk cId="3530788260" sldId="298"/>
            <ac:spMk id="3" creationId="{13584F61-CE93-E622-07B0-C7CC50AA6812}"/>
          </ac:spMkLst>
        </pc:spChg>
        <pc:spChg chg="mod">
          <ac:chgData name="Camilo Esteban Montoya Vásquez" userId="5a0745ba-f4d5-42a4-bbbe-2f9363299950" providerId="ADAL" clId="{E8F2EB9F-5EC0-4280-8657-EF24B1CF5DE5}" dt="2024-12-01T23:41:43.739" v="167" actId="20577"/>
          <ac:spMkLst>
            <pc:docMk/>
            <pc:sldMk cId="3530788260" sldId="298"/>
            <ac:spMk id="7" creationId="{40F674F3-DD27-B0F8-09F2-2481F4DCE050}"/>
          </ac:spMkLst>
        </pc:spChg>
        <pc:spChg chg="mod">
          <ac:chgData name="Camilo Esteban Montoya Vásquez" userId="5a0745ba-f4d5-42a4-bbbe-2f9363299950" providerId="ADAL" clId="{E8F2EB9F-5EC0-4280-8657-EF24B1CF5DE5}" dt="2024-12-01T23:39:18.218" v="114" actId="20577"/>
          <ac:spMkLst>
            <pc:docMk/>
            <pc:sldMk cId="3530788260" sldId="298"/>
            <ac:spMk id="8" creationId="{5BE4C846-1E9C-F297-0A3C-ABD028018676}"/>
          </ac:spMkLst>
        </pc:spChg>
        <pc:spChg chg="mod">
          <ac:chgData name="Camilo Esteban Montoya Vásquez" userId="5a0745ba-f4d5-42a4-bbbe-2f9363299950" providerId="ADAL" clId="{E8F2EB9F-5EC0-4280-8657-EF24B1CF5DE5}" dt="2024-12-01T23:39:24.540" v="118" actId="20577"/>
          <ac:spMkLst>
            <pc:docMk/>
            <pc:sldMk cId="3530788260" sldId="298"/>
            <ac:spMk id="9" creationId="{425EEDC6-0AC9-B592-8612-36346A6D0CE8}"/>
          </ac:spMkLst>
        </pc:spChg>
        <pc:spChg chg="mod">
          <ac:chgData name="Camilo Esteban Montoya Vásquez" userId="5a0745ba-f4d5-42a4-bbbe-2f9363299950" providerId="ADAL" clId="{E8F2EB9F-5EC0-4280-8657-EF24B1CF5DE5}" dt="2024-12-01T23:40:04.989" v="130" actId="1076"/>
          <ac:spMkLst>
            <pc:docMk/>
            <pc:sldMk cId="3530788260" sldId="298"/>
            <ac:spMk id="11" creationId="{602B38C6-2830-50A2-006C-A9B17549955A}"/>
          </ac:spMkLst>
        </pc:spChg>
        <pc:spChg chg="mod">
          <ac:chgData name="Camilo Esteban Montoya Vásquez" userId="5a0745ba-f4d5-42a4-bbbe-2f9363299950" providerId="ADAL" clId="{E8F2EB9F-5EC0-4280-8657-EF24B1CF5DE5}" dt="2024-12-01T23:40:13.417" v="133" actId="1076"/>
          <ac:spMkLst>
            <pc:docMk/>
            <pc:sldMk cId="3530788260" sldId="298"/>
            <ac:spMk id="12" creationId="{A875A511-C92B-D21A-7FEF-7ECEF9CB0890}"/>
          </ac:spMkLst>
        </pc:spChg>
        <pc:spChg chg="mod">
          <ac:chgData name="Camilo Esteban Montoya Vásquez" userId="5a0745ba-f4d5-42a4-bbbe-2f9363299950" providerId="ADAL" clId="{E8F2EB9F-5EC0-4280-8657-EF24B1CF5DE5}" dt="2024-12-01T23:40:27.081" v="135" actId="1076"/>
          <ac:spMkLst>
            <pc:docMk/>
            <pc:sldMk cId="3530788260" sldId="298"/>
            <ac:spMk id="13" creationId="{92BEAC99-572B-9363-44E7-4545C7F244FF}"/>
          </ac:spMkLst>
        </pc:spChg>
        <pc:spChg chg="mod">
          <ac:chgData name="Camilo Esteban Montoya Vásquez" userId="5a0745ba-f4d5-42a4-bbbe-2f9363299950" providerId="ADAL" clId="{E8F2EB9F-5EC0-4280-8657-EF24B1CF5DE5}" dt="2024-12-01T23:40:23.949" v="134" actId="1076"/>
          <ac:spMkLst>
            <pc:docMk/>
            <pc:sldMk cId="3530788260" sldId="298"/>
            <ac:spMk id="14" creationId="{7F65B4A2-CEE6-D3F7-DFA3-A6318D6C75EA}"/>
          </ac:spMkLst>
        </pc:spChg>
        <pc:spChg chg="mod">
          <ac:chgData name="Camilo Esteban Montoya Vásquez" userId="5a0745ba-f4d5-42a4-bbbe-2f9363299950" providerId="ADAL" clId="{E8F2EB9F-5EC0-4280-8657-EF24B1CF5DE5}" dt="2024-12-01T23:40:40.853" v="137" actId="1076"/>
          <ac:spMkLst>
            <pc:docMk/>
            <pc:sldMk cId="3530788260" sldId="298"/>
            <ac:spMk id="15" creationId="{813BB705-285D-4BD0-4F3F-E95880B5C2D0}"/>
          </ac:spMkLst>
        </pc:spChg>
        <pc:spChg chg="mod">
          <ac:chgData name="Camilo Esteban Montoya Vásquez" userId="5a0745ba-f4d5-42a4-bbbe-2f9363299950" providerId="ADAL" clId="{E8F2EB9F-5EC0-4280-8657-EF24B1CF5DE5}" dt="2024-12-01T23:39:50.027" v="125" actId="20577"/>
          <ac:spMkLst>
            <pc:docMk/>
            <pc:sldMk cId="3530788260" sldId="298"/>
            <ac:spMk id="16" creationId="{324D724F-F08B-2671-D3DF-DB6D232BED3F}"/>
          </ac:spMkLst>
        </pc:spChg>
      </pc:sldChg>
      <pc:sldChg chg="addSp delSp modSp mod">
        <pc:chgData name="Camilo Esteban Montoya Vásquez" userId="5a0745ba-f4d5-42a4-bbbe-2f9363299950" providerId="ADAL" clId="{E8F2EB9F-5EC0-4280-8657-EF24B1CF5DE5}" dt="2024-12-01T23:46:16.114" v="210" actId="1076"/>
        <pc:sldMkLst>
          <pc:docMk/>
          <pc:sldMk cId="2103413372" sldId="299"/>
        </pc:sldMkLst>
        <pc:graphicFrameChg chg="mod modGraphic">
          <ac:chgData name="Camilo Esteban Montoya Vásquez" userId="5a0745ba-f4d5-42a4-bbbe-2f9363299950" providerId="ADAL" clId="{E8F2EB9F-5EC0-4280-8657-EF24B1CF5DE5}" dt="2024-12-01T23:46:16.114" v="210" actId="1076"/>
          <ac:graphicFrameMkLst>
            <pc:docMk/>
            <pc:sldMk cId="2103413372" sldId="299"/>
            <ac:graphicFrameMk id="10" creationId="{04666DCC-4572-9220-A4D6-3A9A4CCA421A}"/>
          </ac:graphicFrameMkLst>
        </pc:graphicFrameChg>
      </pc:sldChg>
      <pc:sldChg chg="addSp delSp modSp mod">
        <pc:chgData name="Camilo Esteban Montoya Vásquez" userId="5a0745ba-f4d5-42a4-bbbe-2f9363299950" providerId="ADAL" clId="{E8F2EB9F-5EC0-4280-8657-EF24B1CF5DE5}" dt="2024-12-02T00:11:11.111" v="265" actId="20577"/>
        <pc:sldMkLst>
          <pc:docMk/>
          <pc:sldMk cId="2812783237" sldId="300"/>
        </pc:sldMkLst>
        <pc:spChg chg="mod">
          <ac:chgData name="Camilo Esteban Montoya Vásquez" userId="5a0745ba-f4d5-42a4-bbbe-2f9363299950" providerId="ADAL" clId="{E8F2EB9F-5EC0-4280-8657-EF24B1CF5DE5}" dt="2024-12-02T00:09:28.066" v="223" actId="1076"/>
          <ac:spMkLst>
            <pc:docMk/>
            <pc:sldMk cId="2812783237" sldId="300"/>
            <ac:spMk id="4" creationId="{1D0EADBF-E0F9-3247-764B-CDF3C910035F}"/>
          </ac:spMkLst>
        </pc:spChg>
        <pc:spChg chg="mod">
          <ac:chgData name="Camilo Esteban Montoya Vásquez" userId="5a0745ba-f4d5-42a4-bbbe-2f9363299950" providerId="ADAL" clId="{E8F2EB9F-5EC0-4280-8657-EF24B1CF5DE5}" dt="2024-12-02T00:10:20.610" v="239" actId="1076"/>
          <ac:spMkLst>
            <pc:docMk/>
            <pc:sldMk cId="2812783237" sldId="300"/>
            <ac:spMk id="7" creationId="{0BB7B1A5-7E41-1BAE-8CE2-C7B296B4847E}"/>
          </ac:spMkLst>
        </pc:spChg>
        <pc:spChg chg="mod">
          <ac:chgData name="Camilo Esteban Montoya Vásquez" userId="5a0745ba-f4d5-42a4-bbbe-2f9363299950" providerId="ADAL" clId="{E8F2EB9F-5EC0-4280-8657-EF24B1CF5DE5}" dt="2024-12-02T00:11:11.111" v="265" actId="20577"/>
          <ac:spMkLst>
            <pc:docMk/>
            <pc:sldMk cId="2812783237" sldId="300"/>
            <ac:spMk id="8" creationId="{D8D3BF81-9F7A-B9BE-1D99-62583FBDF252}"/>
          </ac:spMkLst>
        </pc:spChg>
        <pc:spChg chg="mod">
          <ac:chgData name="Camilo Esteban Montoya Vásquez" userId="5a0745ba-f4d5-42a4-bbbe-2f9363299950" providerId="ADAL" clId="{E8F2EB9F-5EC0-4280-8657-EF24B1CF5DE5}" dt="2024-12-02T00:10:03.551" v="236" actId="20577"/>
          <ac:spMkLst>
            <pc:docMk/>
            <pc:sldMk cId="2812783237" sldId="300"/>
            <ac:spMk id="9" creationId="{478B41CC-A577-8A67-7735-859AFB1C37CC}"/>
          </ac:spMkLst>
        </pc:spChg>
        <pc:spChg chg="mod">
          <ac:chgData name="Camilo Esteban Montoya Vásquez" userId="5a0745ba-f4d5-42a4-bbbe-2f9363299950" providerId="ADAL" clId="{E8F2EB9F-5EC0-4280-8657-EF24B1CF5DE5}" dt="2024-12-02T00:08:58.862" v="220" actId="20577"/>
          <ac:spMkLst>
            <pc:docMk/>
            <pc:sldMk cId="2812783237" sldId="300"/>
            <ac:spMk id="11" creationId="{720AAF4C-1A85-9502-FE08-2753E9BD01E3}"/>
          </ac:spMkLst>
        </pc:spChg>
        <pc:spChg chg="add del mod">
          <ac:chgData name="Camilo Esteban Montoya Vásquez" userId="5a0745ba-f4d5-42a4-bbbe-2f9363299950" providerId="ADAL" clId="{E8F2EB9F-5EC0-4280-8657-EF24B1CF5DE5}" dt="2024-12-02T00:09:56.126" v="234" actId="20577"/>
          <ac:spMkLst>
            <pc:docMk/>
            <pc:sldMk cId="2812783237" sldId="300"/>
            <ac:spMk id="12" creationId="{4E7B07DA-3624-D3CE-F684-DDF4E73BE2B0}"/>
          </ac:spMkLst>
        </pc:spChg>
      </pc:sldChg>
      <pc:sldChg chg="addSp delSp modSp mod">
        <pc:chgData name="Camilo Esteban Montoya Vásquez" userId="5a0745ba-f4d5-42a4-bbbe-2f9363299950" providerId="ADAL" clId="{E8F2EB9F-5EC0-4280-8657-EF24B1CF5DE5}" dt="2024-12-02T00:40:31.437" v="435" actId="20577"/>
        <pc:sldMkLst>
          <pc:docMk/>
          <pc:sldMk cId="2613980359" sldId="302"/>
        </pc:sldMkLst>
        <pc:spChg chg="mod">
          <ac:chgData name="Camilo Esteban Montoya Vásquez" userId="5a0745ba-f4d5-42a4-bbbe-2f9363299950" providerId="ADAL" clId="{E8F2EB9F-5EC0-4280-8657-EF24B1CF5DE5}" dt="2024-12-02T00:40:31.437" v="435" actId="20577"/>
          <ac:spMkLst>
            <pc:docMk/>
            <pc:sldMk cId="2613980359" sldId="302"/>
            <ac:spMk id="7" creationId="{19B0F017-2E9D-E6B2-569F-65765CA1DCB9}"/>
          </ac:spMkLst>
        </pc:spChg>
        <pc:graphicFrameChg chg="modGraphic">
          <ac:chgData name="Camilo Esteban Montoya Vásquez" userId="5a0745ba-f4d5-42a4-bbbe-2f9363299950" providerId="ADAL" clId="{E8F2EB9F-5EC0-4280-8657-EF24B1CF5DE5}" dt="2024-12-02T00:37:50.483" v="407" actId="20577"/>
          <ac:graphicFrameMkLst>
            <pc:docMk/>
            <pc:sldMk cId="2613980359" sldId="302"/>
            <ac:graphicFrameMk id="9" creationId="{29098319-C3B1-9CEB-E4E5-B856E44EB868}"/>
          </ac:graphicFrameMkLst>
        </pc:graphicFrameChg>
      </pc:sldChg>
      <pc:sldChg chg="addSp delSp modSp mod">
        <pc:chgData name="Camilo Esteban Montoya Vásquez" userId="5a0745ba-f4d5-42a4-bbbe-2f9363299950" providerId="ADAL" clId="{E8F2EB9F-5EC0-4280-8657-EF24B1CF5DE5}" dt="2024-12-02T00:43:38.422" v="503" actId="20577"/>
        <pc:sldMkLst>
          <pc:docMk/>
          <pc:sldMk cId="3519401563" sldId="304"/>
        </pc:sldMkLst>
        <pc:spChg chg="mod">
          <ac:chgData name="Camilo Esteban Montoya Vásquez" userId="5a0745ba-f4d5-42a4-bbbe-2f9363299950" providerId="ADAL" clId="{E8F2EB9F-5EC0-4280-8657-EF24B1CF5DE5}" dt="2024-12-02T00:40:01.388" v="421" actId="20577"/>
          <ac:spMkLst>
            <pc:docMk/>
            <pc:sldMk cId="3519401563" sldId="304"/>
            <ac:spMk id="7" creationId="{19B0F017-2E9D-E6B2-569F-65765CA1DCB9}"/>
          </ac:spMkLst>
        </pc:spChg>
        <pc:graphicFrameChg chg="add mod">
          <ac:chgData name="Camilo Esteban Montoya Vásquez" userId="5a0745ba-f4d5-42a4-bbbe-2f9363299950" providerId="ADAL" clId="{E8F2EB9F-5EC0-4280-8657-EF24B1CF5DE5}" dt="2024-12-02T00:38:22.546" v="417" actId="403"/>
          <ac:graphicFrameMkLst>
            <pc:docMk/>
            <pc:sldMk cId="3519401563" sldId="304"/>
            <ac:graphicFrameMk id="3" creationId="{B1BE82BF-F0DB-288A-0E49-1357BA981106}"/>
          </ac:graphicFrameMkLst>
        </pc:graphicFrameChg>
        <pc:graphicFrameChg chg="modGraphic">
          <ac:chgData name="Camilo Esteban Montoya Vásquez" userId="5a0745ba-f4d5-42a4-bbbe-2f9363299950" providerId="ADAL" clId="{E8F2EB9F-5EC0-4280-8657-EF24B1CF5DE5}" dt="2024-12-02T00:43:38.422" v="503" actId="20577"/>
          <ac:graphicFrameMkLst>
            <pc:docMk/>
            <pc:sldMk cId="3519401563" sldId="304"/>
            <ac:graphicFrameMk id="8" creationId="{5AD49A4F-3352-634A-1320-58BBB933E34B}"/>
          </ac:graphicFrameMkLst>
        </pc:graphicFrameChg>
      </pc:sldChg>
      <pc:sldChg chg="addSp delSp modSp mod">
        <pc:chgData name="Camilo Esteban Montoya Vásquez" userId="5a0745ba-f4d5-42a4-bbbe-2f9363299950" providerId="ADAL" clId="{E8F2EB9F-5EC0-4280-8657-EF24B1CF5DE5}" dt="2024-12-02T00:34:42.326" v="356" actId="404"/>
        <pc:sldMkLst>
          <pc:docMk/>
          <pc:sldMk cId="2867346114" sldId="315"/>
        </pc:sldMkLst>
        <pc:graphicFrameChg chg="mod modGraphic">
          <ac:chgData name="Camilo Esteban Montoya Vásquez" userId="5a0745ba-f4d5-42a4-bbbe-2f9363299950" providerId="ADAL" clId="{E8F2EB9F-5EC0-4280-8657-EF24B1CF5DE5}" dt="2024-12-02T00:34:26.465" v="353" actId="1076"/>
          <ac:graphicFrameMkLst>
            <pc:docMk/>
            <pc:sldMk cId="2867346114" sldId="315"/>
            <ac:graphicFrameMk id="9" creationId="{0008B788-4FD1-3A31-B139-DCA54715437B}"/>
          </ac:graphicFrameMkLst>
        </pc:graphicFrameChg>
        <pc:graphicFrameChg chg="mod modGraphic">
          <ac:chgData name="Camilo Esteban Montoya Vásquez" userId="5a0745ba-f4d5-42a4-bbbe-2f9363299950" providerId="ADAL" clId="{E8F2EB9F-5EC0-4280-8657-EF24B1CF5DE5}" dt="2024-12-02T00:34:00.726" v="349" actId="403"/>
          <ac:graphicFrameMkLst>
            <pc:docMk/>
            <pc:sldMk cId="2867346114" sldId="315"/>
            <ac:graphicFrameMk id="10" creationId="{95F32453-6D37-E338-7248-A688197DBEB6}"/>
          </ac:graphicFrameMkLst>
        </pc:graphicFrameChg>
      </pc:sldChg>
      <pc:sldChg chg="modSp mod">
        <pc:chgData name="Camilo Esteban Montoya Vásquez" userId="5a0745ba-f4d5-42a4-bbbe-2f9363299950" providerId="ADAL" clId="{E8F2EB9F-5EC0-4280-8657-EF24B1CF5DE5}" dt="2024-12-01T23:29:48.281" v="14" actId="1036"/>
        <pc:sldMkLst>
          <pc:docMk/>
          <pc:sldMk cId="3262927852" sldId="317"/>
        </pc:sldMkLst>
        <pc:spChg chg="mod">
          <ac:chgData name="Camilo Esteban Montoya Vásquez" userId="5a0745ba-f4d5-42a4-bbbe-2f9363299950" providerId="ADAL" clId="{E8F2EB9F-5EC0-4280-8657-EF24B1CF5DE5}" dt="2024-12-01T23:29:43.534" v="12" actId="20577"/>
          <ac:spMkLst>
            <pc:docMk/>
            <pc:sldMk cId="3262927852" sldId="317"/>
            <ac:spMk id="3" creationId="{D6B0368E-9DC2-861C-B738-3E052E57E0E7}"/>
          </ac:spMkLst>
        </pc:spChg>
        <pc:spChg chg="mod">
          <ac:chgData name="Camilo Esteban Montoya Vásquez" userId="5a0745ba-f4d5-42a4-bbbe-2f9363299950" providerId="ADAL" clId="{E8F2EB9F-5EC0-4280-8657-EF24B1CF5DE5}" dt="2024-12-01T23:29:48.281" v="14" actId="1036"/>
          <ac:spMkLst>
            <pc:docMk/>
            <pc:sldMk cId="3262927852" sldId="317"/>
            <ac:spMk id="9" creationId="{BA8C1EAC-E8B5-4747-B44F-EEA609268AE2}"/>
          </ac:spMkLst>
        </pc:spChg>
      </pc:sldChg>
    </pc:docChg>
  </pc:docChgLst>
  <pc:docChgLst>
    <pc:chgData name="Juanita Rojas Varela" userId="S::juanitarojas@supertransporte.gov.co::0b674874-92fb-4f6f-94fc-f0260b96d41d" providerId="AD" clId="Web-{7CDC911B-A1FD-EEE7-027E-096B2DB98B66}"/>
    <pc:docChg chg="delSld">
      <pc:chgData name="Juanita Rojas Varela" userId="S::juanitarojas@supertransporte.gov.co::0b674874-92fb-4f6f-94fc-f0260b96d41d" providerId="AD" clId="Web-{7CDC911B-A1FD-EEE7-027E-096B2DB98B66}" dt="2024-09-23T02:28:36.911" v="4"/>
      <pc:docMkLst>
        <pc:docMk/>
      </pc:docMkLst>
      <pc:sldChg chg="del">
        <pc:chgData name="Juanita Rojas Varela" userId="S::juanitarojas@supertransporte.gov.co::0b674874-92fb-4f6f-94fc-f0260b96d41d" providerId="AD" clId="Web-{7CDC911B-A1FD-EEE7-027E-096B2DB98B66}" dt="2024-09-23T02:28:32.692" v="0"/>
        <pc:sldMkLst>
          <pc:docMk/>
          <pc:sldMk cId="1904881828" sldId="320"/>
        </pc:sldMkLst>
      </pc:sldChg>
      <pc:sldChg chg="del">
        <pc:chgData name="Juanita Rojas Varela" userId="S::juanitarojas@supertransporte.gov.co::0b674874-92fb-4f6f-94fc-f0260b96d41d" providerId="AD" clId="Web-{7CDC911B-A1FD-EEE7-027E-096B2DB98B66}" dt="2024-09-23T02:28:36.911" v="4"/>
        <pc:sldMkLst>
          <pc:docMk/>
          <pc:sldMk cId="2949399661" sldId="2147375087"/>
        </pc:sldMkLst>
      </pc:sldChg>
      <pc:sldChg chg="del">
        <pc:chgData name="Juanita Rojas Varela" userId="S::juanitarojas@supertransporte.gov.co::0b674874-92fb-4f6f-94fc-f0260b96d41d" providerId="AD" clId="Web-{7CDC911B-A1FD-EEE7-027E-096B2DB98B66}" dt="2024-09-23T02:28:33.145" v="1"/>
        <pc:sldMkLst>
          <pc:docMk/>
          <pc:sldMk cId="3524628596" sldId="2147375088"/>
        </pc:sldMkLst>
      </pc:sldChg>
      <pc:sldChg chg="del">
        <pc:chgData name="Juanita Rojas Varela" userId="S::juanitarojas@supertransporte.gov.co::0b674874-92fb-4f6f-94fc-f0260b96d41d" providerId="AD" clId="Web-{7CDC911B-A1FD-EEE7-027E-096B2DB98B66}" dt="2024-09-23T02:28:33.755" v="2"/>
        <pc:sldMkLst>
          <pc:docMk/>
          <pc:sldMk cId="2808918143" sldId="2147375089"/>
        </pc:sldMkLst>
      </pc:sldChg>
      <pc:sldChg chg="del">
        <pc:chgData name="Juanita Rojas Varela" userId="S::juanitarojas@supertransporte.gov.co::0b674874-92fb-4f6f-94fc-f0260b96d41d" providerId="AD" clId="Web-{7CDC911B-A1FD-EEE7-027E-096B2DB98B66}" dt="2024-09-23T02:28:34.411" v="3"/>
        <pc:sldMkLst>
          <pc:docMk/>
          <pc:sldMk cId="918003455" sldId="2147375090"/>
        </pc:sldMkLst>
      </pc:sldChg>
    </pc:docChg>
  </pc:docChgLst>
  <pc:docChgLst>
    <pc:chgData name="Juanita Rojas Varela" userId="S::juanitarojas@supertransporte.gov.co::0b674874-92fb-4f6f-94fc-f0260b96d41d" providerId="AD" clId="Web-{0CC4856C-743B-B219-FF45-516D8B3AD5B4}"/>
    <pc:docChg chg="modSld">
      <pc:chgData name="Juanita Rojas Varela" userId="S::juanitarojas@supertransporte.gov.co::0b674874-92fb-4f6f-94fc-f0260b96d41d" providerId="AD" clId="Web-{0CC4856C-743B-B219-FF45-516D8B3AD5B4}" dt="2024-08-26T20:31:03.856" v="9" actId="20577"/>
      <pc:docMkLst>
        <pc:docMk/>
      </pc:docMkLst>
      <pc:sldChg chg="modSp">
        <pc:chgData name="Juanita Rojas Varela" userId="S::juanitarojas@supertransporte.gov.co::0b674874-92fb-4f6f-94fc-f0260b96d41d" providerId="AD" clId="Web-{0CC4856C-743B-B219-FF45-516D8B3AD5B4}" dt="2024-08-26T20:30:58.278" v="8" actId="20577"/>
        <pc:sldMkLst>
          <pc:docMk/>
          <pc:sldMk cId="223448911" sldId="272"/>
        </pc:sldMkLst>
      </pc:sldChg>
      <pc:sldChg chg="modSp">
        <pc:chgData name="Juanita Rojas Varela" userId="S::juanitarojas@supertransporte.gov.co::0b674874-92fb-4f6f-94fc-f0260b96d41d" providerId="AD" clId="Web-{0CC4856C-743B-B219-FF45-516D8B3AD5B4}" dt="2024-08-26T20:31:03.856" v="9" actId="20577"/>
        <pc:sldMkLst>
          <pc:docMk/>
          <pc:sldMk cId="1864530910" sldId="317"/>
        </pc:sldMkLst>
      </pc:sldChg>
    </pc:docChg>
  </pc:docChgLst>
  <pc:docChgLst>
    <pc:chgData name="Camilo Esteban Montoya Vásquez" userId="5a0745ba-f4d5-42a4-bbbe-2f9363299950" providerId="ADAL" clId="{A191EA1C-609D-4F9A-AA70-B7EEE646709C}"/>
    <pc:docChg chg="undo redo custSel modSld">
      <pc:chgData name="Camilo Esteban Montoya Vásquez" userId="5a0745ba-f4d5-42a4-bbbe-2f9363299950" providerId="ADAL" clId="{A191EA1C-609D-4F9A-AA70-B7EEE646709C}" dt="2024-09-30T20:12:53.569" v="343" actId="20577"/>
      <pc:docMkLst>
        <pc:docMk/>
      </pc:docMkLst>
      <pc:sldChg chg="addSp delSp modSp mod">
        <pc:chgData name="Camilo Esteban Montoya Vásquez" userId="5a0745ba-f4d5-42a4-bbbe-2f9363299950" providerId="ADAL" clId="{A191EA1C-609D-4F9A-AA70-B7EEE646709C}" dt="2024-09-30T19:21:54.042" v="34" actId="113"/>
        <pc:sldMkLst>
          <pc:docMk/>
          <pc:sldMk cId="2605096831" sldId="274"/>
        </pc:sldMkLst>
      </pc:sldChg>
      <pc:sldChg chg="addSp delSp modSp mod">
        <pc:chgData name="Camilo Esteban Montoya Vásquez" userId="5a0745ba-f4d5-42a4-bbbe-2f9363299950" providerId="ADAL" clId="{A191EA1C-609D-4F9A-AA70-B7EEE646709C}" dt="2024-09-30T19:52:35.126" v="173" actId="1076"/>
        <pc:sldMkLst>
          <pc:docMk/>
          <pc:sldMk cId="3819243642" sldId="287"/>
        </pc:sldMkLst>
      </pc:sldChg>
      <pc:sldChg chg="addSp delSp modSp mod">
        <pc:chgData name="Camilo Esteban Montoya Vásquez" userId="5a0745ba-f4d5-42a4-bbbe-2f9363299950" providerId="ADAL" clId="{A191EA1C-609D-4F9A-AA70-B7EEE646709C}" dt="2024-09-30T19:23:58.357" v="65" actId="20577"/>
        <pc:sldMkLst>
          <pc:docMk/>
          <pc:sldMk cId="3530788260" sldId="298"/>
        </pc:sldMkLst>
      </pc:sldChg>
      <pc:sldChg chg="addSp delSp modSp mod">
        <pc:chgData name="Camilo Esteban Montoya Vásquez" userId="5a0745ba-f4d5-42a4-bbbe-2f9363299950" providerId="ADAL" clId="{A191EA1C-609D-4F9A-AA70-B7EEE646709C}" dt="2024-09-30T19:43:50.850" v="99" actId="113"/>
        <pc:sldMkLst>
          <pc:docMk/>
          <pc:sldMk cId="2103413372" sldId="299"/>
        </pc:sldMkLst>
      </pc:sldChg>
      <pc:sldChg chg="addSp delSp modSp mod">
        <pc:chgData name="Camilo Esteban Montoya Vásquez" userId="5a0745ba-f4d5-42a4-bbbe-2f9363299950" providerId="ADAL" clId="{A191EA1C-609D-4F9A-AA70-B7EEE646709C}" dt="2024-09-30T19:58:48.648" v="192" actId="404"/>
        <pc:sldMkLst>
          <pc:docMk/>
          <pc:sldMk cId="2812783237" sldId="300"/>
        </pc:sldMkLst>
      </pc:sldChg>
      <pc:sldChg chg="addSp delSp modSp mod">
        <pc:chgData name="Camilo Esteban Montoya Vásquez" userId="5a0745ba-f4d5-42a4-bbbe-2f9363299950" providerId="ADAL" clId="{A191EA1C-609D-4F9A-AA70-B7EEE646709C}" dt="2024-09-30T20:10:17.929" v="282" actId="20577"/>
        <pc:sldMkLst>
          <pc:docMk/>
          <pc:sldMk cId="2613980359" sldId="302"/>
        </pc:sldMkLst>
      </pc:sldChg>
      <pc:sldChg chg="addSp delSp modSp mod">
        <pc:chgData name="Camilo Esteban Montoya Vásquez" userId="5a0745ba-f4d5-42a4-bbbe-2f9363299950" providerId="ADAL" clId="{A191EA1C-609D-4F9A-AA70-B7EEE646709C}" dt="2024-09-30T20:12:53.569" v="343" actId="20577"/>
        <pc:sldMkLst>
          <pc:docMk/>
          <pc:sldMk cId="3519401563" sldId="304"/>
        </pc:sldMkLst>
      </pc:sldChg>
      <pc:sldChg chg="addSp delSp modSp mod">
        <pc:chgData name="Camilo Esteban Montoya Vásquez" userId="5a0745ba-f4d5-42a4-bbbe-2f9363299950" providerId="ADAL" clId="{A191EA1C-609D-4F9A-AA70-B7EEE646709C}" dt="2024-09-30T20:07:13.956" v="250"/>
        <pc:sldMkLst>
          <pc:docMk/>
          <pc:sldMk cId="2867346114" sldId="315"/>
        </pc:sldMkLst>
      </pc:sldChg>
    </pc:docChg>
  </pc:docChgLst>
  <pc:docChgLst>
    <pc:chgData clId="Web-{E46C1107-67D5-D4C9-D626-874ECB646175}"/>
    <pc:docChg chg="modSld">
      <pc:chgData name="" userId="" providerId="" clId="Web-{E46C1107-67D5-D4C9-D626-874ECB646175}" dt="2024-08-02T16:16:10.324" v="0" actId="20577"/>
      <pc:docMkLst>
        <pc:docMk/>
      </pc:docMkLst>
      <pc:sldChg chg="modSp">
        <pc:chgData name="" userId="" providerId="" clId="Web-{E46C1107-67D5-D4C9-D626-874ECB646175}" dt="2024-08-02T16:16:10.324" v="0" actId="20577"/>
        <pc:sldMkLst>
          <pc:docMk/>
          <pc:sldMk cId="1819672190" sldId="290"/>
        </pc:sldMkLst>
      </pc:sldChg>
    </pc:docChg>
  </pc:docChgLst>
  <pc:docChgLst>
    <pc:chgData name="Camilo Esteban Montoya Vásquez" userId="5a0745ba-f4d5-42a4-bbbe-2f9363299950" providerId="ADAL" clId="{2E5D8C41-490C-4876-96E2-FF477F9185E7}"/>
    <pc:docChg chg="undo custSel modSld">
      <pc:chgData name="Camilo Esteban Montoya Vásquez" userId="5a0745ba-f4d5-42a4-bbbe-2f9363299950" providerId="ADAL" clId="{2E5D8C41-490C-4876-96E2-FF477F9185E7}" dt="2024-08-14T15:32:51.452" v="639" actId="113"/>
      <pc:docMkLst>
        <pc:docMk/>
      </pc:docMkLst>
      <pc:sldChg chg="addSp delSp modSp mod">
        <pc:chgData name="Camilo Esteban Montoya Vásquez" userId="5a0745ba-f4d5-42a4-bbbe-2f9363299950" providerId="ADAL" clId="{2E5D8C41-490C-4876-96E2-FF477F9185E7}" dt="2024-08-13T01:00:34.773" v="604" actId="20577"/>
        <pc:sldMkLst>
          <pc:docMk/>
          <pc:sldMk cId="2867346114" sldId="315"/>
        </pc:sldMkLst>
      </pc:sldChg>
    </pc:docChg>
  </pc:docChgLst>
  <pc:docChgLst>
    <pc:chgData name="Leidy Paola Lopez Montañez" userId="S::paolalopez@supertransporte.gov.co::8176d24f-bdb3-4cdc-9a00-56d794c1c952" providerId="AD" clId="Web-{C9512B8F-CC09-09E6-8C3C-D435E4FC9391}"/>
    <pc:docChg chg="modSld">
      <pc:chgData name="Leidy Paola Lopez Montañez" userId="S::paolalopez@supertransporte.gov.co::8176d24f-bdb3-4cdc-9a00-56d794c1c952" providerId="AD" clId="Web-{C9512B8F-CC09-09E6-8C3C-D435E4FC9391}" dt="2024-07-18T16:58:45.924" v="3"/>
      <pc:docMkLst>
        <pc:docMk/>
      </pc:docMkLst>
      <pc:sldChg chg="addSp delSp modSp">
        <pc:chgData name="Leidy Paola Lopez Montañez" userId="S::paolalopez@supertransporte.gov.co::8176d24f-bdb3-4cdc-9a00-56d794c1c952" providerId="AD" clId="Web-{C9512B8F-CC09-09E6-8C3C-D435E4FC9391}" dt="2024-07-18T16:58:45.924" v="3"/>
        <pc:sldMkLst>
          <pc:docMk/>
          <pc:sldMk cId="3878379101" sldId="306"/>
        </pc:sldMkLst>
      </pc:sldChg>
    </pc:docChg>
  </pc:docChgLst>
  <pc:docChgLst>
    <pc:chgData name="Juanita Rojas Varela" userId="S::juanitarojas@supertransporte.gov.co::0b674874-92fb-4f6f-94fc-f0260b96d41d" providerId="AD" clId="Web-{DFCBF068-AF40-2D3C-0CCE-8374476DC00E}"/>
    <pc:docChg chg="modSld">
      <pc:chgData name="Juanita Rojas Varela" userId="S::juanitarojas@supertransporte.gov.co::0b674874-92fb-4f6f-94fc-f0260b96d41d" providerId="AD" clId="Web-{DFCBF068-AF40-2D3C-0CCE-8374476DC00E}" dt="2024-07-28T22:08:35.495" v="69"/>
      <pc:docMkLst>
        <pc:docMk/>
      </pc:docMkLst>
      <pc:sldChg chg="modSp mod setBg">
        <pc:chgData name="Juanita Rojas Varela" userId="S::juanitarojas@supertransporte.gov.co::0b674874-92fb-4f6f-94fc-f0260b96d41d" providerId="AD" clId="Web-{DFCBF068-AF40-2D3C-0CCE-8374476DC00E}" dt="2024-07-28T22:07:59.024" v="63"/>
        <pc:sldMkLst>
          <pc:docMk/>
          <pc:sldMk cId="486561026" sldId="309"/>
        </pc:sldMkLst>
      </pc:sldChg>
      <pc:sldChg chg="modSp mod setBg">
        <pc:chgData name="Juanita Rojas Varela" userId="S::juanitarojas@supertransporte.gov.co::0b674874-92fb-4f6f-94fc-f0260b96d41d" providerId="AD" clId="Web-{DFCBF068-AF40-2D3C-0CCE-8374476DC00E}" dt="2024-07-28T22:08:10.478" v="65"/>
        <pc:sldMkLst>
          <pc:docMk/>
          <pc:sldMk cId="2516417496" sldId="310"/>
        </pc:sldMkLst>
      </pc:sldChg>
      <pc:sldChg chg="modSp mod setBg">
        <pc:chgData name="Juanita Rojas Varela" userId="S::juanitarojas@supertransporte.gov.co::0b674874-92fb-4f6f-94fc-f0260b96d41d" providerId="AD" clId="Web-{DFCBF068-AF40-2D3C-0CCE-8374476DC00E}" dt="2024-07-28T22:08:22.166" v="67"/>
        <pc:sldMkLst>
          <pc:docMk/>
          <pc:sldMk cId="2060444198" sldId="312"/>
        </pc:sldMkLst>
      </pc:sldChg>
      <pc:sldChg chg="modSp mod setBg">
        <pc:chgData name="Juanita Rojas Varela" userId="S::juanitarojas@supertransporte.gov.co::0b674874-92fb-4f6f-94fc-f0260b96d41d" providerId="AD" clId="Web-{DFCBF068-AF40-2D3C-0CCE-8374476DC00E}" dt="2024-07-28T22:08:35.495" v="69"/>
        <pc:sldMkLst>
          <pc:docMk/>
          <pc:sldMk cId="2723223217" sldId="313"/>
        </pc:sldMkLst>
      </pc:sldChg>
    </pc:docChg>
  </pc:docChgLst>
  <pc:docChgLst>
    <pc:chgData name="Juanita Rojas Varela" userId="S::juanitarojas@supertransporte.gov.co::0b674874-92fb-4f6f-94fc-f0260b96d41d" providerId="AD" clId="Web-{EA0E434F-C0A0-EAD7-A526-937BF9CB1B07}"/>
    <pc:docChg chg="addSld delSld modSld sldOrd">
      <pc:chgData name="Juanita Rojas Varela" userId="S::juanitarojas@supertransporte.gov.co::0b674874-92fb-4f6f-94fc-f0260b96d41d" providerId="AD" clId="Web-{EA0E434F-C0A0-EAD7-A526-937BF9CB1B07}" dt="2024-07-18T16:06:49.057" v="267"/>
      <pc:docMkLst>
        <pc:docMk/>
      </pc:docMkLst>
      <pc:sldChg chg="add del">
        <pc:chgData name="Juanita Rojas Varela" userId="S::juanitarojas@supertransporte.gov.co::0b674874-92fb-4f6f-94fc-f0260b96d41d" providerId="AD" clId="Web-{EA0E434F-C0A0-EAD7-A526-937BF9CB1B07}" dt="2024-07-18T15:04:09.983" v="23"/>
        <pc:sldMkLst>
          <pc:docMk/>
          <pc:sldMk cId="451362919" sldId="277"/>
        </pc:sldMkLst>
      </pc:sldChg>
      <pc:sldChg chg="modSp">
        <pc:chgData name="Juanita Rojas Varela" userId="S::juanitarojas@supertransporte.gov.co::0b674874-92fb-4f6f-94fc-f0260b96d41d" providerId="AD" clId="Web-{EA0E434F-C0A0-EAD7-A526-937BF9CB1B07}" dt="2024-07-18T14:47:56.521" v="20" actId="20577"/>
        <pc:sldMkLst>
          <pc:docMk/>
          <pc:sldMk cId="3517975962" sldId="297"/>
        </pc:sldMkLst>
      </pc:sldChg>
      <pc:sldChg chg="modSp">
        <pc:chgData name="Juanita Rojas Varela" userId="S::juanitarojas@supertransporte.gov.co::0b674874-92fb-4f6f-94fc-f0260b96d41d" providerId="AD" clId="Web-{EA0E434F-C0A0-EAD7-A526-937BF9CB1B07}" dt="2024-07-18T14:47:49.130" v="17" actId="20577"/>
        <pc:sldMkLst>
          <pc:docMk/>
          <pc:sldMk cId="488250148" sldId="305"/>
        </pc:sldMkLst>
      </pc:sldChg>
      <pc:sldChg chg="addSp delSp modSp add ord replId">
        <pc:chgData name="Juanita Rojas Varela" userId="S::juanitarojas@supertransporte.gov.co::0b674874-92fb-4f6f-94fc-f0260b96d41d" providerId="AD" clId="Web-{EA0E434F-C0A0-EAD7-A526-937BF9CB1B07}" dt="2024-07-18T15:51:52.968" v="264"/>
        <pc:sldMkLst>
          <pc:docMk/>
          <pc:sldMk cId="599946918" sldId="307"/>
        </pc:sldMkLst>
      </pc:sldChg>
      <pc:sldChg chg="addSp delSp modSp add delCm">
        <pc:chgData name="Juanita Rojas Varela" userId="S::juanitarojas@supertransporte.gov.co::0b674874-92fb-4f6f-94fc-f0260b96d41d" providerId="AD" clId="Web-{EA0E434F-C0A0-EAD7-A526-937BF9CB1B07}" dt="2024-07-18T16:06:49.057" v="267"/>
        <pc:sldMkLst>
          <pc:docMk/>
          <pc:sldMk cId="312233509" sldId="3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uanita Rojas Varela" userId="S::juanitarojas@supertransporte.gov.co::0b674874-92fb-4f6f-94fc-f0260b96d41d" providerId="AD" clId="Web-{EA0E434F-C0A0-EAD7-A526-937BF9CB1B07}" dt="2024-07-18T14:47:05.989" v="6"/>
              <pc2:cmMkLst xmlns:pc2="http://schemas.microsoft.com/office/powerpoint/2019/9/main/command">
                <pc:docMk/>
                <pc:sldMk cId="312233509" sldId="308"/>
                <pc2:cmMk id="{4AA36988-5897-4861-AC1C-AC739C4B5A2D}"/>
              </pc2:cmMkLst>
            </pc226:cmChg>
            <pc226:cmChg xmlns:pc226="http://schemas.microsoft.com/office/powerpoint/2022/06/main/command" chg="del">
              <pc226:chgData name="Juanita Rojas Varela" userId="S::juanitarojas@supertransporte.gov.co::0b674874-92fb-4f6f-94fc-f0260b96d41d" providerId="AD" clId="Web-{EA0E434F-C0A0-EAD7-A526-937BF9CB1B07}" dt="2024-07-18T14:47:04.051" v="5"/>
              <pc2:cmMkLst xmlns:pc2="http://schemas.microsoft.com/office/powerpoint/2019/9/main/command">
                <pc:docMk/>
                <pc:sldMk cId="312233509" sldId="308"/>
                <pc2:cmMk id="{63BC8CD0-7814-4F03-A204-655321E36CC6}"/>
              </pc2:cmMkLst>
            </pc226:cmChg>
          </p:ext>
        </pc:extLst>
      </pc:sldChg>
    </pc:docChg>
  </pc:docChgLst>
  <pc:docChgLst>
    <pc:chgData name="Camilo Esteban Montoya Vásquez" userId="5a0745ba-f4d5-42a4-bbbe-2f9363299950" providerId="ADAL" clId="{A588FD54-9057-4BB2-B429-963E128F24A0}"/>
    <pc:docChg chg="undo custSel addSld delSld modSld">
      <pc:chgData name="Camilo Esteban Montoya Vásquez" userId="5a0745ba-f4d5-42a4-bbbe-2f9363299950" providerId="ADAL" clId="{A588FD54-9057-4BB2-B429-963E128F24A0}" dt="2024-07-22T20:29:26.384" v="271" actId="14100"/>
      <pc:docMkLst>
        <pc:docMk/>
      </pc:docMkLst>
      <pc:sldChg chg="addSp delSp modSp mod">
        <pc:chgData name="Camilo Esteban Montoya Vásquez" userId="5a0745ba-f4d5-42a4-bbbe-2f9363299950" providerId="ADAL" clId="{A588FD54-9057-4BB2-B429-963E128F24A0}" dt="2024-07-22T19:42:11.395" v="27" actId="20577"/>
        <pc:sldMkLst>
          <pc:docMk/>
          <pc:sldMk cId="2605096831" sldId="274"/>
        </pc:sldMkLst>
      </pc:sldChg>
      <pc:sldChg chg="addSp delSp modSp mod">
        <pc:chgData name="Camilo Esteban Montoya Vásquez" userId="5a0745ba-f4d5-42a4-bbbe-2f9363299950" providerId="ADAL" clId="{A588FD54-9057-4BB2-B429-963E128F24A0}" dt="2024-07-22T19:45:17.261" v="61" actId="20577"/>
        <pc:sldMkLst>
          <pc:docMk/>
          <pc:sldMk cId="3530788260" sldId="298"/>
        </pc:sldMkLst>
      </pc:sldChg>
      <pc:sldChg chg="addSp delSp modSp mod">
        <pc:chgData name="Camilo Esteban Montoya Vásquez" userId="5a0745ba-f4d5-42a4-bbbe-2f9363299950" providerId="ADAL" clId="{A588FD54-9057-4BB2-B429-963E128F24A0}" dt="2024-07-22T19:48:44.178" v="90" actId="403"/>
        <pc:sldMkLst>
          <pc:docMk/>
          <pc:sldMk cId="2103413372" sldId="299"/>
        </pc:sldMkLst>
      </pc:sldChg>
      <pc:sldChg chg="addSp delSp modSp mod">
        <pc:chgData name="Camilo Esteban Montoya Vásquez" userId="5a0745ba-f4d5-42a4-bbbe-2f9363299950" providerId="ADAL" clId="{A588FD54-9057-4BB2-B429-963E128F24A0}" dt="2024-07-22T19:51:48.082" v="105" actId="14100"/>
        <pc:sldMkLst>
          <pc:docMk/>
          <pc:sldMk cId="2812783237" sldId="300"/>
        </pc:sldMkLst>
      </pc:sldChg>
      <pc:sldChg chg="addSp delSp modSp mod">
        <pc:chgData name="Camilo Esteban Montoya Vásquez" userId="5a0745ba-f4d5-42a4-bbbe-2f9363299950" providerId="ADAL" clId="{A588FD54-9057-4BB2-B429-963E128F24A0}" dt="2024-07-22T20:21:49.470" v="237" actId="113"/>
        <pc:sldMkLst>
          <pc:docMk/>
          <pc:sldMk cId="2613980359" sldId="302"/>
        </pc:sldMkLst>
      </pc:sldChg>
      <pc:sldChg chg="addSp delSp modSp mod">
        <pc:chgData name="Camilo Esteban Montoya Vásquez" userId="5a0745ba-f4d5-42a4-bbbe-2f9363299950" providerId="ADAL" clId="{A588FD54-9057-4BB2-B429-963E128F24A0}" dt="2024-07-22T20:05:08.342" v="164" actId="20577"/>
        <pc:sldMkLst>
          <pc:docMk/>
          <pc:sldMk cId="1292707646" sldId="303"/>
        </pc:sldMkLst>
      </pc:sldChg>
      <pc:sldChg chg="addSp delSp modSp mod">
        <pc:chgData name="Camilo Esteban Montoya Vásquez" userId="5a0745ba-f4d5-42a4-bbbe-2f9363299950" providerId="ADAL" clId="{A588FD54-9057-4BB2-B429-963E128F24A0}" dt="2024-07-22T20:29:26.384" v="271" actId="14100"/>
        <pc:sldMkLst>
          <pc:docMk/>
          <pc:sldMk cId="3519401563" sldId="304"/>
        </pc:sldMkLst>
      </pc:sldChg>
      <pc:sldChg chg="new del">
        <pc:chgData name="Camilo Esteban Montoya Vásquez" userId="5a0745ba-f4d5-42a4-bbbe-2f9363299950" providerId="ADAL" clId="{A588FD54-9057-4BB2-B429-963E128F24A0}" dt="2024-07-22T20:04:51.193" v="129" actId="47"/>
        <pc:sldMkLst>
          <pc:docMk/>
          <pc:sldMk cId="2926164960" sldId="311"/>
        </pc:sldMkLst>
      </pc:sldChg>
    </pc:docChg>
  </pc:docChgLst>
  <pc:docChgLst>
    <pc:chgData name="Camilo Esteban Montoya Vásquez" userId="5a0745ba-f4d5-42a4-bbbe-2f9363299950" providerId="ADAL" clId="{6DF19A4A-7E9F-4BC0-BF9E-01C8911267B2}"/>
    <pc:docChg chg="undo custSel modSld">
      <pc:chgData name="Camilo Esteban Montoya Vásquez" userId="5a0745ba-f4d5-42a4-bbbe-2f9363299950" providerId="ADAL" clId="{6DF19A4A-7E9F-4BC0-BF9E-01C8911267B2}" dt="2024-09-11T17:33:29.576" v="617" actId="14100"/>
      <pc:docMkLst>
        <pc:docMk/>
      </pc:docMkLst>
      <pc:sldChg chg="addSp delSp modSp mod">
        <pc:chgData name="Camilo Esteban Montoya Vásquez" userId="5a0745ba-f4d5-42a4-bbbe-2f9363299950" providerId="ADAL" clId="{6DF19A4A-7E9F-4BC0-BF9E-01C8911267B2}" dt="2024-09-11T17:28:08.567" v="534" actId="27918"/>
        <pc:sldMkLst>
          <pc:docMk/>
          <pc:sldMk cId="2103413372" sldId="299"/>
        </pc:sldMkLst>
      </pc:sldChg>
      <pc:sldChg chg="addSp delSp modSp mod">
        <pc:chgData name="Camilo Esteban Montoya Vásquez" userId="5a0745ba-f4d5-42a4-bbbe-2f9363299950" providerId="ADAL" clId="{6DF19A4A-7E9F-4BC0-BF9E-01C8911267B2}" dt="2024-09-10T17:41:39.073" v="273" actId="403"/>
        <pc:sldMkLst>
          <pc:docMk/>
          <pc:sldMk cId="2812783237" sldId="300"/>
        </pc:sldMkLst>
      </pc:sldChg>
      <pc:sldChg chg="addSp delSp modSp mod">
        <pc:chgData name="Camilo Esteban Montoya Vásquez" userId="5a0745ba-f4d5-42a4-bbbe-2f9363299950" providerId="ADAL" clId="{6DF19A4A-7E9F-4BC0-BF9E-01C8911267B2}" dt="2024-09-11T17:29:37.272" v="537" actId="14100"/>
        <pc:sldMkLst>
          <pc:docMk/>
          <pc:sldMk cId="2867346114" sldId="315"/>
        </pc:sldMkLst>
      </pc:sldChg>
    </pc:docChg>
  </pc:docChgLst>
  <pc:docChgLst>
    <pc:chgData name="Camilo Esteban Montoya Vásquez" userId="5a0745ba-f4d5-42a4-bbbe-2f9363299950" providerId="ADAL" clId="{5A2201CB-EB59-4790-90DD-2190F1450D91}"/>
    <pc:docChg chg="undo custSel modSld">
      <pc:chgData name="Camilo Esteban Montoya Vásquez" userId="5a0745ba-f4d5-42a4-bbbe-2f9363299950" providerId="ADAL" clId="{5A2201CB-EB59-4790-90DD-2190F1450D91}" dt="2024-11-17T16:18:58.119" v="728" actId="1076"/>
      <pc:docMkLst>
        <pc:docMk/>
      </pc:docMkLst>
      <pc:sldChg chg="modSp mod">
        <pc:chgData name="Camilo Esteban Montoya Vásquez" userId="5a0745ba-f4d5-42a4-bbbe-2f9363299950" providerId="ADAL" clId="{5A2201CB-EB59-4790-90DD-2190F1450D91}" dt="2024-11-17T02:42:29.275" v="37" actId="20577"/>
        <pc:sldMkLst>
          <pc:docMk/>
          <pc:sldMk cId="2380637012" sldId="268"/>
        </pc:sldMkLst>
        <pc:spChg chg="mod">
          <ac:chgData name="Camilo Esteban Montoya Vásquez" userId="5a0745ba-f4d5-42a4-bbbe-2f9363299950" providerId="ADAL" clId="{5A2201CB-EB59-4790-90DD-2190F1450D91}" dt="2024-11-17T02:42:29.275" v="37" actId="20577"/>
          <ac:spMkLst>
            <pc:docMk/>
            <pc:sldMk cId="2380637012" sldId="268"/>
            <ac:spMk id="2" creationId="{8092736D-E92A-1833-C2D5-180C6E1B3C80}"/>
          </ac:spMkLst>
        </pc:spChg>
      </pc:sldChg>
      <pc:sldChg chg="addSp delSp modSp mod">
        <pc:chgData name="Camilo Esteban Montoya Vásquez" userId="5a0745ba-f4d5-42a4-bbbe-2f9363299950" providerId="ADAL" clId="{5A2201CB-EB59-4790-90DD-2190F1450D91}" dt="2024-11-17T02:55:21.463" v="103" actId="20577"/>
        <pc:sldMkLst>
          <pc:docMk/>
          <pc:sldMk cId="2605096831" sldId="274"/>
        </pc:sldMkLst>
        <pc:spChg chg="mod">
          <ac:chgData name="Camilo Esteban Montoya Vásquez" userId="5a0745ba-f4d5-42a4-bbbe-2f9363299950" providerId="ADAL" clId="{5A2201CB-EB59-4790-90DD-2190F1450D91}" dt="2024-11-17T02:43:33.784" v="71" actId="6549"/>
          <ac:spMkLst>
            <pc:docMk/>
            <pc:sldMk cId="2605096831" sldId="274"/>
            <ac:spMk id="4" creationId="{CB13AB86-E0D0-BB78-8939-1D3B8043DA3F}"/>
          </ac:spMkLst>
        </pc:spChg>
        <pc:spChg chg="mod">
          <ac:chgData name="Camilo Esteban Montoya Vásquez" userId="5a0745ba-f4d5-42a4-bbbe-2f9363299950" providerId="ADAL" clId="{5A2201CB-EB59-4790-90DD-2190F1450D91}" dt="2024-11-17T02:54:49.348" v="89" actId="20577"/>
          <ac:spMkLst>
            <pc:docMk/>
            <pc:sldMk cId="2605096831" sldId="274"/>
            <ac:spMk id="7" creationId="{EE404AA8-1940-40D5-BB41-84851AAFB1A4}"/>
          </ac:spMkLst>
        </pc:spChg>
        <pc:spChg chg="mod">
          <ac:chgData name="Camilo Esteban Montoya Vásquez" userId="5a0745ba-f4d5-42a4-bbbe-2f9363299950" providerId="ADAL" clId="{5A2201CB-EB59-4790-90DD-2190F1450D91}" dt="2024-11-17T02:55:18.720" v="99" actId="20577"/>
          <ac:spMkLst>
            <pc:docMk/>
            <pc:sldMk cId="2605096831" sldId="274"/>
            <ac:spMk id="8" creationId="{93680A7F-CF43-356A-548A-672D1F1DF7F5}"/>
          </ac:spMkLst>
        </pc:spChg>
        <pc:spChg chg="mod">
          <ac:chgData name="Camilo Esteban Montoya Vásquez" userId="5a0745ba-f4d5-42a4-bbbe-2f9363299950" providerId="ADAL" clId="{5A2201CB-EB59-4790-90DD-2190F1450D91}" dt="2024-11-17T02:54:58.205" v="91" actId="20577"/>
          <ac:spMkLst>
            <pc:docMk/>
            <pc:sldMk cId="2605096831" sldId="274"/>
            <ac:spMk id="9" creationId="{5EA1E183-5D30-D7D2-59AE-BEADB28B9B79}"/>
          </ac:spMkLst>
        </pc:spChg>
        <pc:spChg chg="mod">
          <ac:chgData name="Camilo Esteban Montoya Vásquez" userId="5a0745ba-f4d5-42a4-bbbe-2f9363299950" providerId="ADAL" clId="{5A2201CB-EB59-4790-90DD-2190F1450D91}" dt="2024-11-17T02:55:21.463" v="103" actId="20577"/>
          <ac:spMkLst>
            <pc:docMk/>
            <pc:sldMk cId="2605096831" sldId="274"/>
            <ac:spMk id="10" creationId="{D35D15A2-BCD8-AB64-8873-3FEB39B78C0A}"/>
          </ac:spMkLst>
        </pc:spChg>
        <pc:spChg chg="mod">
          <ac:chgData name="Camilo Esteban Montoya Vásquez" userId="5a0745ba-f4d5-42a4-bbbe-2f9363299950" providerId="ADAL" clId="{5A2201CB-EB59-4790-90DD-2190F1450D91}" dt="2024-11-17T02:55:03.834" v="93" actId="20577"/>
          <ac:spMkLst>
            <pc:docMk/>
            <pc:sldMk cId="2605096831" sldId="274"/>
            <ac:spMk id="11" creationId="{7EAE7772-CA63-A078-45C1-4895DE68BDEB}"/>
          </ac:spMkLst>
        </pc:spChg>
        <pc:spChg chg="mod">
          <ac:chgData name="Camilo Esteban Montoya Vásquez" userId="5a0745ba-f4d5-42a4-bbbe-2f9363299950" providerId="ADAL" clId="{5A2201CB-EB59-4790-90DD-2190F1450D91}" dt="2024-11-17T02:55:08.189" v="97" actId="20577"/>
          <ac:spMkLst>
            <pc:docMk/>
            <pc:sldMk cId="2605096831" sldId="274"/>
            <ac:spMk id="12" creationId="{0FF65BF4-F732-4E59-90A7-E90C57E3C840}"/>
          </ac:spMkLst>
        </pc:spChg>
      </pc:sldChg>
      <pc:sldChg chg="addSp delSp modSp mod">
        <pc:chgData name="Camilo Esteban Montoya Vásquez" userId="5a0745ba-f4d5-42a4-bbbe-2f9363299950" providerId="ADAL" clId="{5A2201CB-EB59-4790-90DD-2190F1450D91}" dt="2024-11-17T15:50:47.876" v="487"/>
        <pc:sldMkLst>
          <pc:docMk/>
          <pc:sldMk cId="3819243642" sldId="287"/>
        </pc:sldMkLst>
        <pc:spChg chg="mod">
          <ac:chgData name="Camilo Esteban Montoya Vásquez" userId="5a0745ba-f4d5-42a4-bbbe-2f9363299950" providerId="ADAL" clId="{5A2201CB-EB59-4790-90DD-2190F1450D91}" dt="2024-11-17T15:48:17.623" v="475" actId="20577"/>
          <ac:spMkLst>
            <pc:docMk/>
            <pc:sldMk cId="3819243642" sldId="287"/>
            <ac:spMk id="3" creationId="{D2A18176-C729-E28E-75C2-47E71DEDA59B}"/>
          </ac:spMkLst>
        </pc:spChg>
        <pc:graphicFrameChg chg="modGraphic">
          <ac:chgData name="Camilo Esteban Montoya Vásquez" userId="5a0745ba-f4d5-42a4-bbbe-2f9363299950" providerId="ADAL" clId="{5A2201CB-EB59-4790-90DD-2190F1450D91}" dt="2024-11-17T15:48:10.825" v="459" actId="20577"/>
          <ac:graphicFrameMkLst>
            <pc:docMk/>
            <pc:sldMk cId="3819243642" sldId="287"/>
            <ac:graphicFrameMk id="7" creationId="{C81B8FAA-C5BE-314C-0B26-ED8733FAF402}"/>
          </ac:graphicFrameMkLst>
        </pc:graphicFrameChg>
      </pc:sldChg>
      <pc:sldChg chg="addSp delSp modSp mod">
        <pc:chgData name="Camilo Esteban Montoya Vásquez" userId="5a0745ba-f4d5-42a4-bbbe-2f9363299950" providerId="ADAL" clId="{5A2201CB-EB59-4790-90DD-2190F1450D91}" dt="2024-11-17T15:34:35.389" v="177" actId="20577"/>
        <pc:sldMkLst>
          <pc:docMk/>
          <pc:sldMk cId="3530788260" sldId="298"/>
        </pc:sldMkLst>
        <pc:spChg chg="mod">
          <ac:chgData name="Camilo Esteban Montoya Vásquez" userId="5a0745ba-f4d5-42a4-bbbe-2f9363299950" providerId="ADAL" clId="{5A2201CB-EB59-4790-90DD-2190F1450D91}" dt="2024-11-17T15:32:33.113" v="118" actId="1076"/>
          <ac:spMkLst>
            <pc:docMk/>
            <pc:sldMk cId="3530788260" sldId="298"/>
            <ac:spMk id="2" creationId="{EF562B9E-EB6A-1F8A-EC5B-62CA524AA03A}"/>
          </ac:spMkLst>
        </pc:spChg>
        <pc:spChg chg="mod">
          <ac:chgData name="Camilo Esteban Montoya Vásquez" userId="5a0745ba-f4d5-42a4-bbbe-2f9363299950" providerId="ADAL" clId="{5A2201CB-EB59-4790-90DD-2190F1450D91}" dt="2024-11-17T15:33:53.176" v="139" actId="1076"/>
          <ac:spMkLst>
            <pc:docMk/>
            <pc:sldMk cId="3530788260" sldId="298"/>
            <ac:spMk id="3" creationId="{13584F61-CE93-E622-07B0-C7CC50AA6812}"/>
          </ac:spMkLst>
        </pc:spChg>
        <pc:spChg chg="mod">
          <ac:chgData name="Camilo Esteban Montoya Vásquez" userId="5a0745ba-f4d5-42a4-bbbe-2f9363299950" providerId="ADAL" clId="{5A2201CB-EB59-4790-90DD-2190F1450D91}" dt="2024-11-17T15:34:35.389" v="177" actId="20577"/>
          <ac:spMkLst>
            <pc:docMk/>
            <pc:sldMk cId="3530788260" sldId="298"/>
            <ac:spMk id="7" creationId="{40F674F3-DD27-B0F8-09F2-2481F4DCE050}"/>
          </ac:spMkLst>
        </pc:spChg>
        <pc:spChg chg="mod">
          <ac:chgData name="Camilo Esteban Montoya Vásquez" userId="5a0745ba-f4d5-42a4-bbbe-2f9363299950" providerId="ADAL" clId="{5A2201CB-EB59-4790-90DD-2190F1450D91}" dt="2024-11-17T15:32:57.726" v="126" actId="1076"/>
          <ac:spMkLst>
            <pc:docMk/>
            <pc:sldMk cId="3530788260" sldId="298"/>
            <ac:spMk id="11" creationId="{602B38C6-2830-50A2-006C-A9B17549955A}"/>
          </ac:spMkLst>
        </pc:spChg>
        <pc:spChg chg="mod">
          <ac:chgData name="Camilo Esteban Montoya Vásquez" userId="5a0745ba-f4d5-42a4-bbbe-2f9363299950" providerId="ADAL" clId="{5A2201CB-EB59-4790-90DD-2190F1450D91}" dt="2024-11-17T15:33:07.068" v="129" actId="1076"/>
          <ac:spMkLst>
            <pc:docMk/>
            <pc:sldMk cId="3530788260" sldId="298"/>
            <ac:spMk id="12" creationId="{A875A511-C92B-D21A-7FEF-7ECEF9CB0890}"/>
          </ac:spMkLst>
        </pc:spChg>
        <pc:spChg chg="mod">
          <ac:chgData name="Camilo Esteban Montoya Vásquez" userId="5a0745ba-f4d5-42a4-bbbe-2f9363299950" providerId="ADAL" clId="{5A2201CB-EB59-4790-90DD-2190F1450D91}" dt="2024-11-17T15:33:19.770" v="130" actId="1076"/>
          <ac:spMkLst>
            <pc:docMk/>
            <pc:sldMk cId="3530788260" sldId="298"/>
            <ac:spMk id="13" creationId="{92BEAC99-572B-9363-44E7-4545C7F244FF}"/>
          </ac:spMkLst>
        </pc:spChg>
        <pc:spChg chg="mod">
          <ac:chgData name="Camilo Esteban Montoya Vásquez" userId="5a0745ba-f4d5-42a4-bbbe-2f9363299950" providerId="ADAL" clId="{5A2201CB-EB59-4790-90DD-2190F1450D91}" dt="2024-11-17T15:33:25.115" v="131" actId="1076"/>
          <ac:spMkLst>
            <pc:docMk/>
            <pc:sldMk cId="3530788260" sldId="298"/>
            <ac:spMk id="14" creationId="{7F65B4A2-CEE6-D3F7-DFA3-A6318D6C75EA}"/>
          </ac:spMkLst>
        </pc:spChg>
        <pc:spChg chg="mod">
          <ac:chgData name="Camilo Esteban Montoya Vásquez" userId="5a0745ba-f4d5-42a4-bbbe-2f9363299950" providerId="ADAL" clId="{5A2201CB-EB59-4790-90DD-2190F1450D91}" dt="2024-11-17T15:33:48.598" v="138" actId="1076"/>
          <ac:spMkLst>
            <pc:docMk/>
            <pc:sldMk cId="3530788260" sldId="298"/>
            <ac:spMk id="15" creationId="{813BB705-285D-4BD0-4F3F-E95880B5C2D0}"/>
          </ac:spMkLst>
        </pc:spChg>
        <pc:spChg chg="mod">
          <ac:chgData name="Camilo Esteban Montoya Vásquez" userId="5a0745ba-f4d5-42a4-bbbe-2f9363299950" providerId="ADAL" clId="{5A2201CB-EB59-4790-90DD-2190F1450D91}" dt="2024-11-17T15:32:39.586" v="119" actId="1076"/>
          <ac:spMkLst>
            <pc:docMk/>
            <pc:sldMk cId="3530788260" sldId="298"/>
            <ac:spMk id="16" creationId="{324D724F-F08B-2671-D3DF-DB6D232BED3F}"/>
          </ac:spMkLst>
        </pc:spChg>
      </pc:sldChg>
      <pc:sldChg chg="addSp delSp modSp mod">
        <pc:chgData name="Camilo Esteban Montoya Vásquez" userId="5a0745ba-f4d5-42a4-bbbe-2f9363299950" providerId="ADAL" clId="{5A2201CB-EB59-4790-90DD-2190F1450D91}" dt="2024-11-17T15:42:30.987" v="278"/>
        <pc:sldMkLst>
          <pc:docMk/>
          <pc:sldMk cId="2103413372" sldId="299"/>
        </pc:sldMkLst>
        <pc:spChg chg="mod">
          <ac:chgData name="Camilo Esteban Montoya Vásquez" userId="5a0745ba-f4d5-42a4-bbbe-2f9363299950" providerId="ADAL" clId="{5A2201CB-EB59-4790-90DD-2190F1450D91}" dt="2024-11-17T15:35:10.017" v="194" actId="20577"/>
          <ac:spMkLst>
            <pc:docMk/>
            <pc:sldMk cId="2103413372" sldId="299"/>
            <ac:spMk id="3" creationId="{234ECBBB-E932-FDEF-AE9A-1868A74EE8B3}"/>
          </ac:spMkLst>
        </pc:spChg>
        <pc:graphicFrameChg chg="mod modGraphic">
          <ac:chgData name="Camilo Esteban Montoya Vásquez" userId="5a0745ba-f4d5-42a4-bbbe-2f9363299950" providerId="ADAL" clId="{5A2201CB-EB59-4790-90DD-2190F1450D91}" dt="2024-11-17T15:38:37.755" v="259" actId="20577"/>
          <ac:graphicFrameMkLst>
            <pc:docMk/>
            <pc:sldMk cId="2103413372" sldId="299"/>
            <ac:graphicFrameMk id="10" creationId="{04666DCC-4572-9220-A4D6-3A9A4CCA421A}"/>
          </ac:graphicFrameMkLst>
        </pc:graphicFrameChg>
      </pc:sldChg>
      <pc:sldChg chg="addSp delSp modSp mod">
        <pc:chgData name="Camilo Esteban Montoya Vásquez" userId="5a0745ba-f4d5-42a4-bbbe-2f9363299950" providerId="ADAL" clId="{5A2201CB-EB59-4790-90DD-2190F1450D91}" dt="2024-11-17T15:46:38.498" v="388" actId="20577"/>
        <pc:sldMkLst>
          <pc:docMk/>
          <pc:sldMk cId="2812783237" sldId="300"/>
        </pc:sldMkLst>
        <pc:spChg chg="mod">
          <ac:chgData name="Camilo Esteban Montoya Vásquez" userId="5a0745ba-f4d5-42a4-bbbe-2f9363299950" providerId="ADAL" clId="{5A2201CB-EB59-4790-90DD-2190F1450D91}" dt="2024-11-17T15:45:10.429" v="314" actId="20577"/>
          <ac:spMkLst>
            <pc:docMk/>
            <pc:sldMk cId="2812783237" sldId="300"/>
            <ac:spMk id="4" creationId="{1D0EADBF-E0F9-3247-764B-CDF3C910035F}"/>
          </ac:spMkLst>
        </pc:spChg>
        <pc:spChg chg="mod">
          <ac:chgData name="Camilo Esteban Montoya Vásquez" userId="5a0745ba-f4d5-42a4-bbbe-2f9363299950" providerId="ADAL" clId="{5A2201CB-EB59-4790-90DD-2190F1450D91}" dt="2024-11-17T15:44:36.163" v="295" actId="1076"/>
          <ac:spMkLst>
            <pc:docMk/>
            <pc:sldMk cId="2812783237" sldId="300"/>
            <ac:spMk id="7" creationId="{0BB7B1A5-7E41-1BAE-8CE2-C7B296B4847E}"/>
          </ac:spMkLst>
        </pc:spChg>
        <pc:spChg chg="mod">
          <ac:chgData name="Camilo Esteban Montoya Vásquez" userId="5a0745ba-f4d5-42a4-bbbe-2f9363299950" providerId="ADAL" clId="{5A2201CB-EB59-4790-90DD-2190F1450D91}" dt="2024-11-17T15:46:38.498" v="388" actId="20577"/>
          <ac:spMkLst>
            <pc:docMk/>
            <pc:sldMk cId="2812783237" sldId="300"/>
            <ac:spMk id="8" creationId="{D8D3BF81-9F7A-B9BE-1D99-62583FBDF252}"/>
          </ac:spMkLst>
        </pc:spChg>
        <pc:spChg chg="mod">
          <ac:chgData name="Camilo Esteban Montoya Vásquez" userId="5a0745ba-f4d5-42a4-bbbe-2f9363299950" providerId="ADAL" clId="{5A2201CB-EB59-4790-90DD-2190F1450D91}" dt="2024-11-17T15:44:39.383" v="296" actId="1076"/>
          <ac:spMkLst>
            <pc:docMk/>
            <pc:sldMk cId="2812783237" sldId="300"/>
            <ac:spMk id="9" creationId="{478B41CC-A577-8A67-7735-859AFB1C37CC}"/>
          </ac:spMkLst>
        </pc:spChg>
        <pc:spChg chg="mod">
          <ac:chgData name="Camilo Esteban Montoya Vásquez" userId="5a0745ba-f4d5-42a4-bbbe-2f9363299950" providerId="ADAL" clId="{5A2201CB-EB59-4790-90DD-2190F1450D91}" dt="2024-11-17T15:44:16.262" v="287" actId="20577"/>
          <ac:spMkLst>
            <pc:docMk/>
            <pc:sldMk cId="2812783237" sldId="300"/>
            <ac:spMk id="10" creationId="{C76B5A61-A7EC-10B8-DC20-E0AA320A0505}"/>
          </ac:spMkLst>
        </pc:spChg>
        <pc:spChg chg="mod">
          <ac:chgData name="Camilo Esteban Montoya Vásquez" userId="5a0745ba-f4d5-42a4-bbbe-2f9363299950" providerId="ADAL" clId="{5A2201CB-EB59-4790-90DD-2190F1450D91}" dt="2024-11-17T15:44:18.902" v="289" actId="20577"/>
          <ac:spMkLst>
            <pc:docMk/>
            <pc:sldMk cId="2812783237" sldId="300"/>
            <ac:spMk id="11" creationId="{720AAF4C-1A85-9502-FE08-2753E9BD01E3}"/>
          </ac:spMkLst>
        </pc:spChg>
        <pc:spChg chg="mod">
          <ac:chgData name="Camilo Esteban Montoya Vásquez" userId="5a0745ba-f4d5-42a4-bbbe-2f9363299950" providerId="ADAL" clId="{5A2201CB-EB59-4790-90DD-2190F1450D91}" dt="2024-11-17T15:45:00.892" v="310" actId="20577"/>
          <ac:spMkLst>
            <pc:docMk/>
            <pc:sldMk cId="2812783237" sldId="300"/>
            <ac:spMk id="12" creationId="{4E7B07DA-3624-D3CE-F684-DDF4E73BE2B0}"/>
          </ac:spMkLst>
        </pc:spChg>
      </pc:sldChg>
      <pc:sldChg chg="addSp delSp modSp mod">
        <pc:chgData name="Camilo Esteban Montoya Vásquez" userId="5a0745ba-f4d5-42a4-bbbe-2f9363299950" providerId="ADAL" clId="{5A2201CB-EB59-4790-90DD-2190F1450D91}" dt="2024-11-17T16:17:25.991" v="685" actId="404"/>
        <pc:sldMkLst>
          <pc:docMk/>
          <pc:sldMk cId="2613980359" sldId="302"/>
        </pc:sldMkLst>
        <pc:spChg chg="mod">
          <ac:chgData name="Camilo Esteban Montoya Vásquez" userId="5a0745ba-f4d5-42a4-bbbe-2f9363299950" providerId="ADAL" clId="{5A2201CB-EB59-4790-90DD-2190F1450D91}" dt="2024-11-17T16:15:48.537" v="658" actId="6549"/>
          <ac:spMkLst>
            <pc:docMk/>
            <pc:sldMk cId="2613980359" sldId="302"/>
            <ac:spMk id="7" creationId="{19B0F017-2E9D-E6B2-569F-65765CA1DCB9}"/>
          </ac:spMkLst>
        </pc:spChg>
        <pc:graphicFrameChg chg="add mod modGraphic">
          <ac:chgData name="Camilo Esteban Montoya Vásquez" userId="5a0745ba-f4d5-42a4-bbbe-2f9363299950" providerId="ADAL" clId="{5A2201CB-EB59-4790-90DD-2190F1450D91}" dt="2024-11-17T16:17:25.991" v="685" actId="404"/>
          <ac:graphicFrameMkLst>
            <pc:docMk/>
            <pc:sldMk cId="2613980359" sldId="302"/>
            <ac:graphicFrameMk id="9" creationId="{29098319-C3B1-9CEB-E4E5-B856E44EB868}"/>
          </ac:graphicFrameMkLst>
        </pc:graphicFrameChg>
      </pc:sldChg>
      <pc:sldChg chg="addSp delSp modSp mod">
        <pc:chgData name="Camilo Esteban Montoya Vásquez" userId="5a0745ba-f4d5-42a4-bbbe-2f9363299950" providerId="ADAL" clId="{5A2201CB-EB59-4790-90DD-2190F1450D91}" dt="2024-11-17T16:18:58.119" v="728" actId="1076"/>
        <pc:sldMkLst>
          <pc:docMk/>
          <pc:sldMk cId="3519401563" sldId="304"/>
        </pc:sldMkLst>
        <pc:spChg chg="mod">
          <ac:chgData name="Camilo Esteban Montoya Vásquez" userId="5a0745ba-f4d5-42a4-bbbe-2f9363299950" providerId="ADAL" clId="{5A2201CB-EB59-4790-90DD-2190F1450D91}" dt="2024-11-17T16:17:45.493" v="702" actId="6549"/>
          <ac:spMkLst>
            <pc:docMk/>
            <pc:sldMk cId="3519401563" sldId="304"/>
            <ac:spMk id="7" creationId="{19B0F017-2E9D-E6B2-569F-65765CA1DCB9}"/>
          </ac:spMkLst>
        </pc:spChg>
        <pc:graphicFrameChg chg="del">
          <ac:chgData name="Camilo Esteban Montoya Vásquez" userId="5a0745ba-f4d5-42a4-bbbe-2f9363299950" providerId="ADAL" clId="{5A2201CB-EB59-4790-90DD-2190F1450D91}" dt="2024-11-17T16:17:32.694" v="686" actId="478"/>
          <ac:graphicFrameMkLst>
            <pc:docMk/>
            <pc:sldMk cId="3519401563" sldId="304"/>
            <ac:graphicFrameMk id="3" creationId="{B1BE82BF-F0DB-288A-0E49-1357BA981106}"/>
          </ac:graphicFrameMkLst>
        </pc:graphicFrameChg>
        <pc:graphicFrameChg chg="add mod modGraphic">
          <ac:chgData name="Camilo Esteban Montoya Vásquez" userId="5a0745ba-f4d5-42a4-bbbe-2f9363299950" providerId="ADAL" clId="{5A2201CB-EB59-4790-90DD-2190F1450D91}" dt="2024-11-17T16:18:58.119" v="728" actId="1076"/>
          <ac:graphicFrameMkLst>
            <pc:docMk/>
            <pc:sldMk cId="3519401563" sldId="304"/>
            <ac:graphicFrameMk id="8" creationId="{5AD49A4F-3352-634A-1320-58BBB933E34B}"/>
          </ac:graphicFrameMkLst>
        </pc:graphicFrameChg>
      </pc:sldChg>
      <pc:sldChg chg="addSp delSp modSp mod">
        <pc:chgData name="Camilo Esteban Montoya Vásquez" userId="5a0745ba-f4d5-42a4-bbbe-2f9363299950" providerId="ADAL" clId="{5A2201CB-EB59-4790-90DD-2190F1450D91}" dt="2024-11-17T16:14:49.819" v="642" actId="14100"/>
        <pc:sldMkLst>
          <pc:docMk/>
          <pc:sldMk cId="2867346114" sldId="315"/>
        </pc:sldMkLst>
        <pc:spChg chg="mod">
          <ac:chgData name="Camilo Esteban Montoya Vásquez" userId="5a0745ba-f4d5-42a4-bbbe-2f9363299950" providerId="ADAL" clId="{5A2201CB-EB59-4790-90DD-2190F1450D91}" dt="2024-11-17T16:09:00.656" v="603" actId="20577"/>
          <ac:spMkLst>
            <pc:docMk/>
            <pc:sldMk cId="2867346114" sldId="315"/>
            <ac:spMk id="3" creationId="{1A772F72-D22B-0671-39D4-887C571672B2}"/>
          </ac:spMkLst>
        </pc:spChg>
        <pc:graphicFrameChg chg="modGraphic">
          <ac:chgData name="Camilo Esteban Montoya Vásquez" userId="5a0745ba-f4d5-42a4-bbbe-2f9363299950" providerId="ADAL" clId="{5A2201CB-EB59-4790-90DD-2190F1450D91}" dt="2024-11-17T16:07:47.091" v="549" actId="20577"/>
          <ac:graphicFrameMkLst>
            <pc:docMk/>
            <pc:sldMk cId="2867346114" sldId="315"/>
            <ac:graphicFrameMk id="9" creationId="{0008B788-4FD1-3A31-B139-DCA54715437B}"/>
          </ac:graphicFrameMkLst>
        </pc:graphicFrameChg>
        <pc:graphicFrameChg chg="modGraphic">
          <ac:chgData name="Camilo Esteban Montoya Vásquez" userId="5a0745ba-f4d5-42a4-bbbe-2f9363299950" providerId="ADAL" clId="{5A2201CB-EB59-4790-90DD-2190F1450D91}" dt="2024-11-17T16:08:47.724" v="582" actId="20577"/>
          <ac:graphicFrameMkLst>
            <pc:docMk/>
            <pc:sldMk cId="2867346114" sldId="315"/>
            <ac:graphicFrameMk id="10" creationId="{95F32453-6D37-E338-7248-A688197DBEB6}"/>
          </ac:graphicFrameMkLst>
        </pc:graphicFrameChg>
      </pc:sldChg>
      <pc:sldChg chg="modSp mod">
        <pc:chgData name="Camilo Esteban Montoya Vásquez" userId="5a0745ba-f4d5-42a4-bbbe-2f9363299950" providerId="ADAL" clId="{5A2201CB-EB59-4790-90DD-2190F1450D91}" dt="2024-11-17T02:42:43.160" v="57" actId="20577"/>
        <pc:sldMkLst>
          <pc:docMk/>
          <pc:sldMk cId="3262927852" sldId="317"/>
        </pc:sldMkLst>
        <pc:spChg chg="mod">
          <ac:chgData name="Camilo Esteban Montoya Vásquez" userId="5a0745ba-f4d5-42a4-bbbe-2f9363299950" providerId="ADAL" clId="{5A2201CB-EB59-4790-90DD-2190F1450D91}" dt="2024-11-17T02:42:43.160" v="57" actId="20577"/>
          <ac:spMkLst>
            <pc:docMk/>
            <pc:sldMk cId="3262927852" sldId="317"/>
            <ac:spMk id="3" creationId="{D6B0368E-9DC2-861C-B738-3E052E57E0E7}"/>
          </ac:spMkLst>
        </pc:spChg>
      </pc:sldChg>
    </pc:docChg>
  </pc:docChgLst>
  <pc:docChgLst>
    <pc:chgData name="Juanita Rojas Varela" userId="0b674874-92fb-4f6f-94fc-f0260b96d41d" providerId="ADAL" clId="{0F5169BC-1469-415F-9019-A86E0E97BCC7}"/>
    <pc:docChg chg="addSld modSld">
      <pc:chgData name="Juanita Rojas Varela" userId="0b674874-92fb-4f6f-94fc-f0260b96d41d" providerId="ADAL" clId="{0F5169BC-1469-415F-9019-A86E0E97BCC7}" dt="2024-09-09T13:53:36.003" v="23" actId="27918"/>
      <pc:docMkLst>
        <pc:docMk/>
      </pc:docMkLst>
      <pc:sldChg chg="modSp add mod">
        <pc:chgData name="Juanita Rojas Varela" userId="0b674874-92fb-4f6f-94fc-f0260b96d41d" providerId="ADAL" clId="{0F5169BC-1469-415F-9019-A86E0E97BCC7}" dt="2024-09-09T13:49:11.507" v="12" actId="20577"/>
        <pc:sldMkLst>
          <pc:docMk/>
          <pc:sldMk cId="451362919" sldId="277"/>
        </pc:sldMkLst>
      </pc:sldChg>
      <pc:sldChg chg="modSp add mod">
        <pc:chgData name="Juanita Rojas Varela" userId="0b674874-92fb-4f6f-94fc-f0260b96d41d" providerId="ADAL" clId="{0F5169BC-1469-415F-9019-A86E0E97BCC7}" dt="2024-09-09T13:53:36.003" v="23" actId="27918"/>
        <pc:sldMkLst>
          <pc:docMk/>
          <pc:sldMk cId="922966842" sldId="278"/>
        </pc:sldMkLst>
      </pc:sldChg>
    </pc:docChg>
  </pc:docChgLst>
  <pc:docChgLst>
    <pc:chgData name="Martha Patricia Aguilar Copete" userId="S::marthaaguilar@supertransporte.gov.co::d8d506e0-0641-4903-ab3a-c5827447f079" providerId="AD" clId="Web-{9277CA6B-4AC9-C1B4-D7CC-9B821DAC12D8}"/>
    <pc:docChg chg="modSld">
      <pc:chgData name="Martha Patricia Aguilar Copete" userId="S::marthaaguilar@supertransporte.gov.co::d8d506e0-0641-4903-ab3a-c5827447f079" providerId="AD" clId="Web-{9277CA6B-4AC9-C1B4-D7CC-9B821DAC12D8}" dt="2024-08-19T23:39:59.971" v="307"/>
      <pc:docMkLst>
        <pc:docMk/>
      </pc:docMkLst>
      <pc:sldChg chg="modSp">
        <pc:chgData name="Martha Patricia Aguilar Copete" userId="S::marthaaguilar@supertransporte.gov.co::d8d506e0-0641-4903-ab3a-c5827447f079" providerId="AD" clId="Web-{9277CA6B-4AC9-C1B4-D7CC-9B821DAC12D8}" dt="2024-08-19T23:39:59.971" v="307"/>
        <pc:sldMkLst>
          <pc:docMk/>
          <pc:sldMk cId="312233509" sldId="308"/>
        </pc:sldMkLst>
      </pc:sldChg>
    </pc:docChg>
  </pc:docChgLst>
  <pc:docChgLst>
    <pc:chgData name="Juanita Rojas Varela" userId="S::juanitarojas@supertransporte.gov.co::0b674874-92fb-4f6f-94fc-f0260b96d41d" providerId="AD" clId="Web-{4E14ED27-7B5A-4DD9-0F6E-A791F5CAF599}"/>
    <pc:docChg chg="modSld">
      <pc:chgData name="Juanita Rojas Varela" userId="S::juanitarojas@supertransporte.gov.co::0b674874-92fb-4f6f-94fc-f0260b96d41d" providerId="AD" clId="Web-{4E14ED27-7B5A-4DD9-0F6E-A791F5CAF599}" dt="2024-07-16T23:58:30.162" v="20"/>
      <pc:docMkLst>
        <pc:docMk/>
      </pc:docMkLst>
      <pc:sldChg chg="modSp modCm">
        <pc:chgData name="Juanita Rojas Varela" userId="S::juanitarojas@supertransporte.gov.co::0b674874-92fb-4f6f-94fc-f0260b96d41d" providerId="AD" clId="Web-{4E14ED27-7B5A-4DD9-0F6E-A791F5CAF599}" dt="2024-07-16T23:58:30.162" v="20"/>
        <pc:sldMkLst>
          <pc:docMk/>
          <pc:sldMk cId="3076428921" sldId="28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uanita Rojas Varela" userId="S::juanitarojas@supertransporte.gov.co::0b674874-92fb-4f6f-94fc-f0260b96d41d" providerId="AD" clId="Web-{4E14ED27-7B5A-4DD9-0F6E-A791F5CAF599}" dt="2024-07-16T23:58:25.459" v="6"/>
              <pc2:cmMkLst xmlns:pc2="http://schemas.microsoft.com/office/powerpoint/2019/9/main/command">
                <pc:docMk/>
                <pc:sldMk cId="3076428921" sldId="288"/>
                <pc2:cmMk id="{5FE2BBA7-43D0-4A7C-AB0E-7CFFB3CF63E6}"/>
              </pc2:cmMkLst>
              <pc226:cmRplyChg chg="add">
                <pc226:chgData name="Juanita Rojas Varela" userId="S::juanitarojas@supertransporte.gov.co::0b674874-92fb-4f6f-94fc-f0260b96d41d" providerId="AD" clId="Web-{4E14ED27-7B5A-4DD9-0F6E-A791F5CAF599}" dt="2024-07-16T23:58:25.459" v="6"/>
                <pc2:cmRplyMkLst xmlns:pc2="http://schemas.microsoft.com/office/powerpoint/2019/9/main/command">
                  <pc:docMk/>
                  <pc:sldMk cId="3076428921" sldId="288"/>
                  <pc2:cmMk id="{5FE2BBA7-43D0-4A7C-AB0E-7CFFB3CF63E6}"/>
                  <pc2:cmRplyMk id="{9D0E4A1F-A331-4B00-9339-E13B8A8D93E0}"/>
                </pc2:cmRplyMkLst>
              </pc226:cmRplyChg>
            </pc226:cmChg>
          </p:ext>
        </pc:extLst>
      </pc:sldChg>
    </pc:docChg>
  </pc:docChgLst>
  <pc:docChgLst>
    <pc:chgData name="Camilo Esteban Montoya Vásquez" userId="5a0745ba-f4d5-42a4-bbbe-2f9363299950" providerId="ADAL" clId="{29D2CADB-42C3-43FC-943E-BDB4DAAABD3B}"/>
    <pc:docChg chg="custSel modSld">
      <pc:chgData name="Camilo Esteban Montoya Vásquez" userId="5a0745ba-f4d5-42a4-bbbe-2f9363299950" providerId="ADAL" clId="{29D2CADB-42C3-43FC-943E-BDB4DAAABD3B}" dt="2024-10-04T21:40:05.108" v="374" actId="20577"/>
      <pc:docMkLst>
        <pc:docMk/>
      </pc:docMkLst>
      <pc:sldChg chg="modSp mod">
        <pc:chgData name="Camilo Esteban Montoya Vásquez" userId="5a0745ba-f4d5-42a4-bbbe-2f9363299950" providerId="ADAL" clId="{29D2CADB-42C3-43FC-943E-BDB4DAAABD3B}" dt="2024-10-04T17:12:59.876" v="7" actId="20577"/>
        <pc:sldMkLst>
          <pc:docMk/>
          <pc:sldMk cId="2380637012" sldId="268"/>
        </pc:sldMkLst>
      </pc:sldChg>
      <pc:sldChg chg="addSp delSp modSp mod">
        <pc:chgData name="Camilo Esteban Montoya Vásquez" userId="5a0745ba-f4d5-42a4-bbbe-2f9363299950" providerId="ADAL" clId="{29D2CADB-42C3-43FC-943E-BDB4DAAABD3B}" dt="2024-10-04T17:49:39.584" v="169" actId="404"/>
        <pc:sldMkLst>
          <pc:docMk/>
          <pc:sldMk cId="2867346114" sldId="315"/>
        </pc:sldMkLst>
      </pc:sldChg>
      <pc:sldChg chg="modSp mod">
        <pc:chgData name="Camilo Esteban Montoya Vásquez" userId="5a0745ba-f4d5-42a4-bbbe-2f9363299950" providerId="ADAL" clId="{29D2CADB-42C3-43FC-943E-BDB4DAAABD3B}" dt="2024-10-04T17:13:12.665" v="12" actId="1036"/>
        <pc:sldMkLst>
          <pc:docMk/>
          <pc:sldMk cId="3262927852" sldId="317"/>
        </pc:sldMkLst>
      </pc:sldChg>
    </pc:docChg>
  </pc:docChgLst>
  <pc:docChgLst>
    <pc:chgData name="Juanita Rojas Varela" userId="S::juanitarojas@supertransporte.gov.co::0b674874-92fb-4f6f-94fc-f0260b96d41d" providerId="AD" clId="Web-{06A62350-95BE-EF09-4D4F-DC36B5F470F7}"/>
    <pc:docChg chg="modSld">
      <pc:chgData name="Juanita Rojas Varela" userId="S::juanitarojas@supertransporte.gov.co::0b674874-92fb-4f6f-94fc-f0260b96d41d" providerId="AD" clId="Web-{06A62350-95BE-EF09-4D4F-DC36B5F470F7}" dt="2024-11-18T20:38:09.761" v="5"/>
      <pc:docMkLst>
        <pc:docMk/>
      </pc:docMkLst>
      <pc:sldChg chg="addSp delSp modSp">
        <pc:chgData name="Juanita Rojas Varela" userId="S::juanitarojas@supertransporte.gov.co::0b674874-92fb-4f6f-94fc-f0260b96d41d" providerId="AD" clId="Web-{06A62350-95BE-EF09-4D4F-DC36B5F470F7}" dt="2024-11-18T20:38:09.761" v="5"/>
        <pc:sldMkLst>
          <pc:docMk/>
          <pc:sldMk cId="2812783237" sldId="300"/>
        </pc:sldMkLst>
      </pc:sldChg>
    </pc:docChg>
  </pc:docChgLst>
  <pc:docChgLst>
    <pc:chgData name="Camilo Esteban Montoya Vásquez" userId="5a0745ba-f4d5-42a4-bbbe-2f9363299950" providerId="ADAL" clId="{D58B61E5-15B5-432F-AF6D-76459B5E0A9E}"/>
    <pc:docChg chg="undo custSel modSld">
      <pc:chgData name="Camilo Esteban Montoya Vásquez" userId="5a0745ba-f4d5-42a4-bbbe-2f9363299950" providerId="ADAL" clId="{D58B61E5-15B5-432F-AF6D-76459B5E0A9E}" dt="2024-12-09T02:13:44.722" v="44" actId="1076"/>
      <pc:docMkLst>
        <pc:docMk/>
      </pc:docMkLst>
      <pc:sldChg chg="modSp mod">
        <pc:chgData name="Camilo Esteban Montoya Vásquez" userId="5a0745ba-f4d5-42a4-bbbe-2f9363299950" providerId="ADAL" clId="{D58B61E5-15B5-432F-AF6D-76459B5E0A9E}" dt="2024-12-09T02:13:29.577" v="26" actId="20577"/>
        <pc:sldMkLst>
          <pc:docMk/>
          <pc:sldMk cId="2380637012" sldId="268"/>
        </pc:sldMkLst>
        <pc:spChg chg="mod">
          <ac:chgData name="Camilo Esteban Montoya Vásquez" userId="5a0745ba-f4d5-42a4-bbbe-2f9363299950" providerId="ADAL" clId="{D58B61E5-15B5-432F-AF6D-76459B5E0A9E}" dt="2024-12-09T02:13:18.573" v="13" actId="6549"/>
          <ac:spMkLst>
            <pc:docMk/>
            <pc:sldMk cId="2380637012" sldId="268"/>
            <ac:spMk id="2" creationId="{8092736D-E92A-1833-C2D5-180C6E1B3C80}"/>
          </ac:spMkLst>
        </pc:spChg>
        <pc:spChg chg="mod">
          <ac:chgData name="Camilo Esteban Montoya Vásquez" userId="5a0745ba-f4d5-42a4-bbbe-2f9363299950" providerId="ADAL" clId="{D58B61E5-15B5-432F-AF6D-76459B5E0A9E}" dt="2024-12-09T02:13:29.577" v="26" actId="20577"/>
          <ac:spMkLst>
            <pc:docMk/>
            <pc:sldMk cId="2380637012" sldId="268"/>
            <ac:spMk id="3" creationId="{D6B0368E-9DC2-861C-B738-3E052E57E0E7}"/>
          </ac:spMkLst>
        </pc:spChg>
      </pc:sldChg>
      <pc:sldChg chg="modSp mod">
        <pc:chgData name="Camilo Esteban Montoya Vásquez" userId="5a0745ba-f4d5-42a4-bbbe-2f9363299950" providerId="ADAL" clId="{D58B61E5-15B5-432F-AF6D-76459B5E0A9E}" dt="2024-12-09T02:13:44.722" v="44" actId="1076"/>
        <pc:sldMkLst>
          <pc:docMk/>
          <pc:sldMk cId="3262927852" sldId="317"/>
        </pc:sldMkLst>
        <pc:spChg chg="mod">
          <ac:chgData name="Camilo Esteban Montoya Vásquez" userId="5a0745ba-f4d5-42a4-bbbe-2f9363299950" providerId="ADAL" clId="{D58B61E5-15B5-432F-AF6D-76459B5E0A9E}" dt="2024-12-09T02:13:40.568" v="42" actId="20577"/>
          <ac:spMkLst>
            <pc:docMk/>
            <pc:sldMk cId="3262927852" sldId="317"/>
            <ac:spMk id="3" creationId="{D6B0368E-9DC2-861C-B738-3E052E57E0E7}"/>
          </ac:spMkLst>
        </pc:spChg>
        <pc:spChg chg="mod">
          <ac:chgData name="Camilo Esteban Montoya Vásquez" userId="5a0745ba-f4d5-42a4-bbbe-2f9363299950" providerId="ADAL" clId="{D58B61E5-15B5-432F-AF6D-76459B5E0A9E}" dt="2024-12-09T02:13:44.722" v="44" actId="1076"/>
          <ac:spMkLst>
            <pc:docMk/>
            <pc:sldMk cId="3262927852" sldId="317"/>
            <ac:spMk id="9" creationId="{BA8C1EAC-E8B5-4747-B44F-EEA609268AE2}"/>
          </ac:spMkLst>
        </pc:spChg>
      </pc:sldChg>
    </pc:docChg>
  </pc:docChgLst>
  <pc:docChgLst>
    <pc:chgData name="Juanita Rojas Varela" userId="S::juanitarojas@supertransporte.gov.co::0b674874-92fb-4f6f-94fc-f0260b96d41d" providerId="AD" clId="Web-{2ACD5898-27FD-C8A8-AE50-FAC002D6FBC0}"/>
    <pc:docChg chg="modSld">
      <pc:chgData name="Juanita Rojas Varela" userId="S::juanitarojas@supertransporte.gov.co::0b674874-92fb-4f6f-94fc-f0260b96d41d" providerId="AD" clId="Web-{2ACD5898-27FD-C8A8-AE50-FAC002D6FBC0}" dt="2024-10-08T17:01:47.699" v="57" actId="20577"/>
      <pc:docMkLst>
        <pc:docMk/>
      </pc:docMkLst>
      <pc:sldChg chg="modSp">
        <pc:chgData name="Juanita Rojas Varela" userId="S::juanitarojas@supertransporte.gov.co::0b674874-92fb-4f6f-94fc-f0260b96d41d" providerId="AD" clId="Web-{2ACD5898-27FD-C8A8-AE50-FAC002D6FBC0}" dt="2024-10-08T17:01:16.213" v="25" actId="20577"/>
        <pc:sldMkLst>
          <pc:docMk/>
          <pc:sldMk cId="2380637012" sldId="268"/>
        </pc:sldMkLst>
      </pc:sldChg>
      <pc:sldChg chg="modSp">
        <pc:chgData name="Juanita Rojas Varela" userId="S::juanitarojas@supertransporte.gov.co::0b674874-92fb-4f6f-94fc-f0260b96d41d" providerId="AD" clId="Web-{2ACD5898-27FD-C8A8-AE50-FAC002D6FBC0}" dt="2024-10-08T17:01:27.307" v="47" actId="20577"/>
        <pc:sldMkLst>
          <pc:docMk/>
          <pc:sldMk cId="3262927852" sldId="317"/>
        </pc:sldMkLst>
      </pc:sldChg>
      <pc:sldChg chg="delSp">
        <pc:chgData name="Juanita Rojas Varela" userId="S::juanitarojas@supertransporte.gov.co::0b674874-92fb-4f6f-94fc-f0260b96d41d" providerId="AD" clId="Web-{2ACD5898-27FD-C8A8-AE50-FAC002D6FBC0}" dt="2024-10-08T17:00:49.540" v="0"/>
        <pc:sldMkLst>
          <pc:docMk/>
          <pc:sldMk cId="4170269703" sldId="318"/>
        </pc:sldMkLst>
      </pc:sldChg>
      <pc:sldChg chg="modSp">
        <pc:chgData name="Juanita Rojas Varela" userId="S::juanitarojas@supertransporte.gov.co::0b674874-92fb-4f6f-94fc-f0260b96d41d" providerId="AD" clId="Web-{2ACD5898-27FD-C8A8-AE50-FAC002D6FBC0}" dt="2024-10-08T17:01:47.699" v="57" actId="20577"/>
        <pc:sldMkLst>
          <pc:docMk/>
          <pc:sldMk cId="2003953588" sldId="319"/>
        </pc:sldMkLst>
      </pc:sldChg>
    </pc:docChg>
  </pc:docChgLst>
  <pc:docChgLst>
    <pc:chgData name="Juanita Rojas Varela" userId="S::juanitarojas@supertransporte.gov.co::0b674874-92fb-4f6f-94fc-f0260b96d41d" providerId="AD" clId="Web-{836A2882-463E-C329-9556-CDF44B71DFF6}"/>
    <pc:docChg chg="delSld">
      <pc:chgData name="Juanita Rojas Varela" userId="S::juanitarojas@supertransporte.gov.co::0b674874-92fb-4f6f-94fc-f0260b96d41d" providerId="AD" clId="Web-{836A2882-463E-C329-9556-CDF44B71DFF6}" dt="2024-12-16T20:33:37.490" v="1"/>
      <pc:docMkLst>
        <pc:docMk/>
      </pc:docMkLst>
      <pc:sldChg chg="del">
        <pc:chgData name="Juanita Rojas Varela" userId="S::juanitarojas@supertransporte.gov.co::0b674874-92fb-4f6f-94fc-f0260b96d41d" providerId="AD" clId="Web-{836A2882-463E-C329-9556-CDF44B71DFF6}" dt="2024-12-16T20:33:36.099" v="0"/>
        <pc:sldMkLst>
          <pc:docMk/>
          <pc:sldMk cId="4170269703" sldId="318"/>
        </pc:sldMkLst>
      </pc:sldChg>
      <pc:sldChg chg="del">
        <pc:chgData name="Juanita Rojas Varela" userId="S::juanitarojas@supertransporte.gov.co::0b674874-92fb-4f6f-94fc-f0260b96d41d" providerId="AD" clId="Web-{836A2882-463E-C329-9556-CDF44B71DFF6}" dt="2024-12-16T20:33:37.490" v="1"/>
        <pc:sldMkLst>
          <pc:docMk/>
          <pc:sldMk cId="2003953588" sldId="319"/>
        </pc:sldMkLst>
      </pc:sldChg>
    </pc:docChg>
  </pc:docChgLst>
  <pc:docChgLst>
    <pc:chgData name="Camilo Esteban Montoya Vásquez" userId="5a0745ba-f4d5-42a4-bbbe-2f9363299950" providerId="ADAL" clId="{375D5108-2376-4A4D-8F71-44C5B6B00565}"/>
    <pc:docChg chg="custSel addSld delSld modSld sldOrd">
      <pc:chgData name="Camilo Esteban Montoya Vásquez" userId="5a0745ba-f4d5-42a4-bbbe-2f9363299950" providerId="ADAL" clId="{375D5108-2376-4A4D-8F71-44C5B6B00565}" dt="2024-08-04T13:10:14.875" v="180" actId="207"/>
      <pc:docMkLst>
        <pc:docMk/>
      </pc:docMkLst>
      <pc:sldChg chg="add del">
        <pc:chgData name="Camilo Esteban Montoya Vásquez" userId="5a0745ba-f4d5-42a4-bbbe-2f9363299950" providerId="ADAL" clId="{375D5108-2376-4A4D-8F71-44C5B6B00565}" dt="2024-08-02T22:42:11.278" v="9"/>
        <pc:sldMkLst>
          <pc:docMk/>
          <pc:sldMk cId="0" sldId="256"/>
        </pc:sldMkLst>
      </pc:sldChg>
      <pc:sldChg chg="add del ord">
        <pc:chgData name="Camilo Esteban Montoya Vásquez" userId="5a0745ba-f4d5-42a4-bbbe-2f9363299950" providerId="ADAL" clId="{375D5108-2376-4A4D-8F71-44C5B6B00565}" dt="2024-08-02T22:42:47.148" v="15"/>
        <pc:sldMkLst>
          <pc:docMk/>
          <pc:sldMk cId="2605096831" sldId="274"/>
        </pc:sldMkLst>
      </pc:sldChg>
      <pc:sldChg chg="modSp add del mod">
        <pc:chgData name="Camilo Esteban Montoya Vásquez" userId="5a0745ba-f4d5-42a4-bbbe-2f9363299950" providerId="ADAL" clId="{375D5108-2376-4A4D-8F71-44C5B6B00565}" dt="2024-08-02T22:42:11.278" v="9"/>
        <pc:sldMkLst>
          <pc:docMk/>
          <pc:sldMk cId="3819243642" sldId="287"/>
        </pc:sldMkLst>
      </pc:sldChg>
      <pc:sldChg chg="add del setBg">
        <pc:chgData name="Camilo Esteban Montoya Vásquez" userId="5a0745ba-f4d5-42a4-bbbe-2f9363299950" providerId="ADAL" clId="{375D5108-2376-4A4D-8F71-44C5B6B00565}" dt="2024-08-02T22:42:53.809" v="17" actId="47"/>
        <pc:sldMkLst>
          <pc:docMk/>
          <pc:sldMk cId="1819672190" sldId="290"/>
        </pc:sldMkLst>
      </pc:sldChg>
      <pc:sldChg chg="add del">
        <pc:chgData name="Camilo Esteban Montoya Vásquez" userId="5a0745ba-f4d5-42a4-bbbe-2f9363299950" providerId="ADAL" clId="{375D5108-2376-4A4D-8F71-44C5B6B00565}" dt="2024-08-02T22:42:11.278" v="9"/>
        <pc:sldMkLst>
          <pc:docMk/>
          <pc:sldMk cId="3530788260" sldId="298"/>
        </pc:sldMkLst>
      </pc:sldChg>
      <pc:sldChg chg="add del">
        <pc:chgData name="Camilo Esteban Montoya Vásquez" userId="5a0745ba-f4d5-42a4-bbbe-2f9363299950" providerId="ADAL" clId="{375D5108-2376-4A4D-8F71-44C5B6B00565}" dt="2024-08-02T22:42:11.278" v="9"/>
        <pc:sldMkLst>
          <pc:docMk/>
          <pc:sldMk cId="2103413372" sldId="299"/>
        </pc:sldMkLst>
      </pc:sldChg>
      <pc:sldChg chg="add del">
        <pc:chgData name="Camilo Esteban Montoya Vásquez" userId="5a0745ba-f4d5-42a4-bbbe-2f9363299950" providerId="ADAL" clId="{375D5108-2376-4A4D-8F71-44C5B6B00565}" dt="2024-08-02T22:42:11.278" v="9"/>
        <pc:sldMkLst>
          <pc:docMk/>
          <pc:sldMk cId="2812783237" sldId="300"/>
        </pc:sldMkLst>
      </pc:sldChg>
      <pc:sldChg chg="addSp modSp add del mod">
        <pc:chgData name="Camilo Esteban Montoya Vásquez" userId="5a0745ba-f4d5-42a4-bbbe-2f9363299950" providerId="ADAL" clId="{375D5108-2376-4A4D-8F71-44C5B6B00565}" dt="2024-08-02T23:16:23.741" v="25" actId="313"/>
        <pc:sldMkLst>
          <pc:docMk/>
          <pc:sldMk cId="2613980359" sldId="302"/>
        </pc:sldMkLst>
      </pc:sldChg>
      <pc:sldChg chg="add del">
        <pc:chgData name="Camilo Esteban Montoya Vásquez" userId="5a0745ba-f4d5-42a4-bbbe-2f9363299950" providerId="ADAL" clId="{375D5108-2376-4A4D-8F71-44C5B6B00565}" dt="2024-08-02T22:42:11.278" v="9"/>
        <pc:sldMkLst>
          <pc:docMk/>
          <pc:sldMk cId="1292707646" sldId="303"/>
        </pc:sldMkLst>
      </pc:sldChg>
      <pc:sldChg chg="addSp delSp modSp add del mod">
        <pc:chgData name="Camilo Esteban Montoya Vásquez" userId="5a0745ba-f4d5-42a4-bbbe-2f9363299950" providerId="ADAL" clId="{375D5108-2376-4A4D-8F71-44C5B6B00565}" dt="2024-08-02T23:24:18.571" v="36" actId="33524"/>
        <pc:sldMkLst>
          <pc:docMk/>
          <pc:sldMk cId="3519401563" sldId="304"/>
        </pc:sldMkLst>
      </pc:sldChg>
      <pc:sldChg chg="modSp mod">
        <pc:chgData name="Camilo Esteban Montoya Vásquez" userId="5a0745ba-f4d5-42a4-bbbe-2f9363299950" providerId="ADAL" clId="{375D5108-2376-4A4D-8F71-44C5B6B00565}" dt="2024-08-04T13:10:14.875" v="180" actId="207"/>
        <pc:sldMkLst>
          <pc:docMk/>
          <pc:sldMk cId="2723223217" sldId="313"/>
        </pc:sldMkLst>
      </pc:sldChg>
      <pc:sldChg chg="add">
        <pc:chgData name="Camilo Esteban Montoya Vásquez" userId="5a0745ba-f4d5-42a4-bbbe-2f9363299950" providerId="ADAL" clId="{375D5108-2376-4A4D-8F71-44C5B6B00565}" dt="2024-08-02T22:42:11.278" v="9"/>
        <pc:sldMkLst>
          <pc:docMk/>
          <pc:sldMk cId="2867346114" sldId="315"/>
        </pc:sldMkLst>
      </pc:sldChg>
      <pc:sldChg chg="add">
        <pc:chgData name="Camilo Esteban Montoya Vásquez" userId="5a0745ba-f4d5-42a4-bbbe-2f9363299950" providerId="ADAL" clId="{375D5108-2376-4A4D-8F71-44C5B6B00565}" dt="2024-08-02T22:42:52.018" v="16"/>
        <pc:sldMkLst>
          <pc:docMk/>
          <pc:sldMk cId="3432636930" sldId="316"/>
        </pc:sldMkLst>
      </pc:sldChg>
      <pc:sldMasterChg chg="delSldLayout">
        <pc:chgData name="Camilo Esteban Montoya Vásquez" userId="5a0745ba-f4d5-42a4-bbbe-2f9363299950" providerId="ADAL" clId="{375D5108-2376-4A4D-8F71-44C5B6B00565}" dt="2024-08-02T22:41:57.737" v="8" actId="47"/>
        <pc:sldMasterMkLst>
          <pc:docMk/>
          <pc:sldMasterMk cId="1326068950" sldId="2147483648"/>
        </pc:sldMasterMkLst>
        <pc:sldLayoutChg chg="del">
          <pc:chgData name="Camilo Esteban Montoya Vásquez" userId="5a0745ba-f4d5-42a4-bbbe-2f9363299950" providerId="ADAL" clId="{375D5108-2376-4A4D-8F71-44C5B6B00565}" dt="2024-08-02T22:41:57.737" v="8" actId="47"/>
          <pc:sldLayoutMkLst>
            <pc:docMk/>
            <pc:sldMasterMk cId="1326068950" sldId="2147483648"/>
            <pc:sldLayoutMk cId="3216475621" sldId="2147483667"/>
          </pc:sldLayoutMkLst>
        </pc:sldLayoutChg>
      </pc:sldMasterChg>
    </pc:docChg>
  </pc:docChgLst>
  <pc:docChgLst>
    <pc:chgData name="Juanita Rojas Varela" userId="0b674874-92fb-4f6f-94fc-f0260b96d41d" providerId="ADAL" clId="{084710C8-6F1D-4C75-B39A-8468671BC9DB}"/>
    <pc:docChg chg="custSel addSld delSld modSld">
      <pc:chgData name="Juanita Rojas Varela" userId="0b674874-92fb-4f6f-94fc-f0260b96d41d" providerId="ADAL" clId="{084710C8-6F1D-4C75-B39A-8468671BC9DB}" dt="2024-10-15T23:25:41.128" v="45" actId="20577"/>
      <pc:docMkLst>
        <pc:docMk/>
      </pc:docMkLst>
      <pc:sldChg chg="modSp mod">
        <pc:chgData name="Juanita Rojas Varela" userId="0b674874-92fb-4f6f-94fc-f0260b96d41d" providerId="ADAL" clId="{084710C8-6F1D-4C75-B39A-8468671BC9DB}" dt="2024-10-15T14:30:08.329" v="7" actId="20577"/>
        <pc:sldMkLst>
          <pc:docMk/>
          <pc:sldMk cId="2380637012" sldId="268"/>
        </pc:sldMkLst>
      </pc:sldChg>
      <pc:sldChg chg="addSp delSp modSp mod">
        <pc:chgData name="Juanita Rojas Varela" userId="0b674874-92fb-4f6f-94fc-f0260b96d41d" providerId="ADAL" clId="{084710C8-6F1D-4C75-B39A-8468671BC9DB}" dt="2024-10-15T23:25:41.128" v="45" actId="20577"/>
        <pc:sldMkLst>
          <pc:docMk/>
          <pc:sldMk cId="4170269703" sldId="318"/>
        </pc:sldMkLst>
      </pc:sldChg>
      <pc:sldChg chg="modSp mod">
        <pc:chgData name="Juanita Rojas Varela" userId="0b674874-92fb-4f6f-94fc-f0260b96d41d" providerId="ADAL" clId="{084710C8-6F1D-4C75-B39A-8468671BC9DB}" dt="2024-10-15T14:33:52.238" v="41" actId="20577"/>
        <pc:sldMkLst>
          <pc:docMk/>
          <pc:sldMk cId="2003953588" sldId="319"/>
        </pc:sldMkLst>
      </pc:sldChg>
      <pc:sldChg chg="add del">
        <pc:chgData name="Juanita Rojas Varela" userId="0b674874-92fb-4f6f-94fc-f0260b96d41d" providerId="ADAL" clId="{084710C8-6F1D-4C75-B39A-8468671BC9DB}" dt="2024-10-15T23:25:31.900" v="43" actId="47"/>
        <pc:sldMkLst>
          <pc:docMk/>
          <pc:sldMk cId="1709219185" sldId="320"/>
        </pc:sldMkLst>
      </pc:sldChg>
    </pc:docChg>
  </pc:docChgLst>
  <pc:docChgLst>
    <pc:chgData name="Juanita Rojas Varela" userId="S::juanitarojas@supertransporte.gov.co::0b674874-92fb-4f6f-94fc-f0260b96d41d" providerId="AD" clId="Web-{23FBE66C-CE8E-E62D-87CF-E67A40BD9BFC}"/>
    <pc:docChg chg="modSld">
      <pc:chgData name="Juanita Rojas Varela" userId="S::juanitarojas@supertransporte.gov.co::0b674874-92fb-4f6f-94fc-f0260b96d41d" providerId="AD" clId="Web-{23FBE66C-CE8E-E62D-87CF-E67A40BD9BFC}" dt="2024-09-16T21:03:25.882" v="3"/>
      <pc:docMkLst>
        <pc:docMk/>
      </pc:docMkLst>
    </pc:docChg>
  </pc:docChgLst>
  <pc:docChgLst>
    <pc:chgData name="Martha Patricia Aguilar Copete" userId="S::marthaaguilar@supertransporte.gov.co::d8d506e0-0641-4903-ab3a-c5827447f079" providerId="AD" clId="Web-{A5DA935D-D112-1C48-F473-A5C5A7BCD3F3}"/>
    <pc:docChg chg="addSld delSld modSld">
      <pc:chgData name="Martha Patricia Aguilar Copete" userId="S::marthaaguilar@supertransporte.gov.co::d8d506e0-0641-4903-ab3a-c5827447f079" providerId="AD" clId="Web-{A5DA935D-D112-1C48-F473-A5C5A7BCD3F3}" dt="2024-08-04T18:03:50.450" v="283" actId="1076"/>
      <pc:docMkLst>
        <pc:docMk/>
      </pc:docMkLst>
      <pc:sldChg chg="del">
        <pc:chgData name="Martha Patricia Aguilar Copete" userId="S::marthaaguilar@supertransporte.gov.co::d8d506e0-0641-4903-ab3a-c5827447f079" providerId="AD" clId="Web-{A5DA935D-D112-1C48-F473-A5C5A7BCD3F3}" dt="2024-08-04T17:49:20.200" v="0"/>
        <pc:sldMkLst>
          <pc:docMk/>
          <pc:sldMk cId="1292707646" sldId="303"/>
        </pc:sldMkLst>
      </pc:sldChg>
      <pc:sldChg chg="modSp">
        <pc:chgData name="Martha Patricia Aguilar Copete" userId="S::marthaaguilar@supertransporte.gov.co::d8d506e0-0641-4903-ab3a-c5827447f079" providerId="AD" clId="Web-{A5DA935D-D112-1C48-F473-A5C5A7BCD3F3}" dt="2024-08-04T17:57:36.575" v="234"/>
        <pc:sldMkLst>
          <pc:docMk/>
          <pc:sldMk cId="599946918" sldId="307"/>
        </pc:sldMkLst>
      </pc:sldChg>
      <pc:sldChg chg="del">
        <pc:chgData name="Martha Patricia Aguilar Copete" userId="S::marthaaguilar@supertransporte.gov.co::d8d506e0-0641-4903-ab3a-c5827447f079" providerId="AD" clId="Web-{A5DA935D-D112-1C48-F473-A5C5A7BCD3F3}" dt="2024-08-04T17:58:06.029" v="235"/>
        <pc:sldMkLst>
          <pc:docMk/>
          <pc:sldMk cId="2723223217" sldId="313"/>
        </pc:sldMkLst>
      </pc:sldChg>
      <pc:sldChg chg="add">
        <pc:chgData name="Martha Patricia Aguilar Copete" userId="S::marthaaguilar@supertransporte.gov.co::d8d506e0-0641-4903-ab3a-c5827447f079" providerId="AD" clId="Web-{A5DA935D-D112-1C48-F473-A5C5A7BCD3F3}" dt="2024-08-04T18:00:55.335" v="237"/>
        <pc:sldMkLst>
          <pc:docMk/>
          <pc:sldMk cId="223448911" sldId="317"/>
        </pc:sldMkLst>
      </pc:sldChg>
      <pc:sldChg chg="del">
        <pc:chgData name="Martha Patricia Aguilar Copete" userId="S::marthaaguilar@supertransporte.gov.co::d8d506e0-0641-4903-ab3a-c5827447f079" providerId="AD" clId="Web-{A5DA935D-D112-1C48-F473-A5C5A7BCD3F3}" dt="2024-08-04T17:58:12.108" v="236"/>
        <pc:sldMkLst>
          <pc:docMk/>
          <pc:sldMk cId="223448911" sldId="318"/>
        </pc:sldMkLst>
      </pc:sldChg>
    </pc:docChg>
  </pc:docChgLst>
  <pc:docChgLst>
    <pc:chgData name="Juanita Rojas Varela" userId="S::juanitarojas@supertransporte.gov.co::0b674874-92fb-4f6f-94fc-f0260b96d41d" providerId="AD" clId="Web-{C398EC19-C8E8-B9BE-DA8F-4D8D2600B0E3}"/>
    <pc:docChg chg="modSld">
      <pc:chgData name="Juanita Rojas Varela" userId="S::juanitarojas@supertransporte.gov.co::0b674874-92fb-4f6f-94fc-f0260b96d41d" providerId="AD" clId="Web-{C398EC19-C8E8-B9BE-DA8F-4D8D2600B0E3}" dt="2024-10-21T22:58:12.953" v="2" actId="20577"/>
      <pc:docMkLst>
        <pc:docMk/>
      </pc:docMkLst>
    </pc:docChg>
  </pc:docChgLst>
  <pc:docChgLst>
    <pc:chgData name="Juanita Rojas Varela" userId="S::juanitarojas@supertransporte.gov.co::0b674874-92fb-4f6f-94fc-f0260b96d41d" providerId="AD" clId="Web-{F0601A82-A315-0282-82E5-3ABAE954F84A}"/>
    <pc:docChg chg="addSld delSld">
      <pc:chgData name="Juanita Rojas Varela" userId="S::juanitarojas@supertransporte.gov.co::0b674874-92fb-4f6f-94fc-f0260b96d41d" providerId="AD" clId="Web-{F0601A82-A315-0282-82E5-3ABAE954F84A}" dt="2024-08-03T03:02:35.922" v="1"/>
      <pc:docMkLst>
        <pc:docMk/>
      </pc:docMkLst>
      <pc:sldChg chg="del">
        <pc:chgData name="Juanita Rojas Varela" userId="S::juanitarojas@supertransporte.gov.co::0b674874-92fb-4f6f-94fc-f0260b96d41d" providerId="AD" clId="Web-{F0601A82-A315-0282-82E5-3ABAE954F84A}" dt="2024-08-03T03:02:35.922" v="1"/>
        <pc:sldMkLst>
          <pc:docMk/>
          <pc:sldMk cId="3271801124" sldId="317"/>
        </pc:sldMkLst>
      </pc:sldChg>
      <pc:sldChg chg="add">
        <pc:chgData name="Juanita Rojas Varela" userId="S::juanitarojas@supertransporte.gov.co::0b674874-92fb-4f6f-94fc-f0260b96d41d" providerId="AD" clId="Web-{F0601A82-A315-0282-82E5-3ABAE954F84A}" dt="2024-08-03T03:02:32.515" v="0"/>
        <pc:sldMkLst>
          <pc:docMk/>
          <pc:sldMk cId="223448911" sldId="318"/>
        </pc:sldMkLst>
      </pc:sldChg>
    </pc:docChg>
  </pc:docChgLst>
  <pc:docChgLst>
    <pc:chgData name="Camilo Esteban Montoya Vásquez" userId="5a0745ba-f4d5-42a4-bbbe-2f9363299950" providerId="ADAL" clId="{BE757C19-FC58-4890-8F58-ACB723C0BB70}"/>
    <pc:docChg chg="undo custSel addSld modSld">
      <pc:chgData name="Camilo Esteban Montoya Vásquez" userId="5a0745ba-f4d5-42a4-bbbe-2f9363299950" providerId="ADAL" clId="{BE757C19-FC58-4890-8F58-ACB723C0BB70}" dt="2025-01-24T03:45:27.498" v="884" actId="20577"/>
      <pc:docMkLst>
        <pc:docMk/>
      </pc:docMkLst>
      <pc:sldChg chg="addSp delSp modSp mod">
        <pc:chgData name="Camilo Esteban Montoya Vásquez" userId="5a0745ba-f4d5-42a4-bbbe-2f9363299950" providerId="ADAL" clId="{BE757C19-FC58-4890-8F58-ACB723C0BB70}" dt="2025-01-24T02:38:04.312" v="277" actId="1076"/>
        <pc:sldMkLst>
          <pc:docMk/>
          <pc:sldMk cId="2605096831" sldId="274"/>
        </pc:sldMkLst>
        <pc:spChg chg="mod">
          <ac:chgData name="Camilo Esteban Montoya Vásquez" userId="5a0745ba-f4d5-42a4-bbbe-2f9363299950" providerId="ADAL" clId="{BE757C19-FC58-4890-8F58-ACB723C0BB70}" dt="2025-01-24T01:57:51.893" v="112" actId="20577"/>
          <ac:spMkLst>
            <pc:docMk/>
            <pc:sldMk cId="2605096831" sldId="274"/>
            <ac:spMk id="4" creationId="{CB13AB86-E0D0-BB78-8939-1D3B8043DA3F}"/>
          </ac:spMkLst>
        </pc:spChg>
        <pc:spChg chg="mod">
          <ac:chgData name="Camilo Esteban Montoya Vásquez" userId="5a0745ba-f4d5-42a4-bbbe-2f9363299950" providerId="ADAL" clId="{BE757C19-FC58-4890-8F58-ACB723C0BB70}" dt="2025-01-24T01:47:17.353" v="31" actId="20577"/>
          <ac:spMkLst>
            <pc:docMk/>
            <pc:sldMk cId="2605096831" sldId="274"/>
            <ac:spMk id="7" creationId="{EE404AA8-1940-40D5-BB41-84851AAFB1A4}"/>
          </ac:spMkLst>
        </pc:spChg>
        <pc:spChg chg="mod">
          <ac:chgData name="Camilo Esteban Montoya Vásquez" userId="5a0745ba-f4d5-42a4-bbbe-2f9363299950" providerId="ADAL" clId="{BE757C19-FC58-4890-8F58-ACB723C0BB70}" dt="2025-01-24T01:46:14.632" v="15" actId="20577"/>
          <ac:spMkLst>
            <pc:docMk/>
            <pc:sldMk cId="2605096831" sldId="274"/>
            <ac:spMk id="8" creationId="{93680A7F-CF43-356A-548A-672D1F1DF7F5}"/>
          </ac:spMkLst>
        </pc:spChg>
        <pc:spChg chg="mod">
          <ac:chgData name="Camilo Esteban Montoya Vásquez" userId="5a0745ba-f4d5-42a4-bbbe-2f9363299950" providerId="ADAL" clId="{BE757C19-FC58-4890-8F58-ACB723C0BB70}" dt="2025-01-24T02:38:04.312" v="277" actId="1076"/>
          <ac:spMkLst>
            <pc:docMk/>
            <pc:sldMk cId="2605096831" sldId="274"/>
            <ac:spMk id="9" creationId="{5EA1E183-5D30-D7D2-59AE-BEADB28B9B79}"/>
          </ac:spMkLst>
        </pc:spChg>
        <pc:spChg chg="mod">
          <ac:chgData name="Camilo Esteban Montoya Vásquez" userId="5a0745ba-f4d5-42a4-bbbe-2f9363299950" providerId="ADAL" clId="{BE757C19-FC58-4890-8F58-ACB723C0BB70}" dt="2025-01-24T01:46:17.947" v="19" actId="20577"/>
          <ac:spMkLst>
            <pc:docMk/>
            <pc:sldMk cId="2605096831" sldId="274"/>
            <ac:spMk id="10" creationId="{D35D15A2-BCD8-AB64-8873-3FEB39B78C0A}"/>
          </ac:spMkLst>
        </pc:spChg>
        <pc:spChg chg="mod">
          <ac:chgData name="Camilo Esteban Montoya Vásquez" userId="5a0745ba-f4d5-42a4-bbbe-2f9363299950" providerId="ADAL" clId="{BE757C19-FC58-4890-8F58-ACB723C0BB70}" dt="2025-01-24T01:47:37.709" v="40" actId="20577"/>
          <ac:spMkLst>
            <pc:docMk/>
            <pc:sldMk cId="2605096831" sldId="274"/>
            <ac:spMk id="11" creationId="{7EAE7772-CA63-A078-45C1-4895DE68BDEB}"/>
          </ac:spMkLst>
        </pc:spChg>
        <pc:spChg chg="mod">
          <ac:chgData name="Camilo Esteban Montoya Vásquez" userId="5a0745ba-f4d5-42a4-bbbe-2f9363299950" providerId="ADAL" clId="{BE757C19-FC58-4890-8F58-ACB723C0BB70}" dt="2025-01-24T01:47:52.898" v="45" actId="20577"/>
          <ac:spMkLst>
            <pc:docMk/>
            <pc:sldMk cId="2605096831" sldId="274"/>
            <ac:spMk id="12" creationId="{0FF65BF4-F732-4E59-90A7-E90C57E3C840}"/>
          </ac:spMkLst>
        </pc:spChg>
        <pc:graphicFrameChg chg="add mod ord">
          <ac:chgData name="Camilo Esteban Montoya Vásquez" userId="5a0745ba-f4d5-42a4-bbbe-2f9363299950" providerId="ADAL" clId="{BE757C19-FC58-4890-8F58-ACB723C0BB70}" dt="2025-01-24T02:37:57.375" v="276" actId="403"/>
          <ac:graphicFrameMkLst>
            <pc:docMk/>
            <pc:sldMk cId="2605096831" sldId="274"/>
            <ac:graphicFrameMk id="2" creationId="{A91D3EE5-9F9F-FFA2-0837-F30DE349009E}"/>
          </ac:graphicFrameMkLst>
        </pc:graphicFrameChg>
        <pc:graphicFrameChg chg="del">
          <ac:chgData name="Camilo Esteban Montoya Vásquez" userId="5a0745ba-f4d5-42a4-bbbe-2f9363299950" providerId="ADAL" clId="{BE757C19-FC58-4890-8F58-ACB723C0BB70}" dt="2025-01-24T01:46:25.697" v="20" actId="478"/>
          <ac:graphicFrameMkLst>
            <pc:docMk/>
            <pc:sldMk cId="2605096831" sldId="274"/>
            <ac:graphicFrameMk id="3" creationId="{A91D3EE5-9F9F-FFA2-0837-F30DE349009E}"/>
          </ac:graphicFrameMkLst>
        </pc:graphicFrameChg>
      </pc:sldChg>
      <pc:sldChg chg="addSp delSp modSp mod">
        <pc:chgData name="Camilo Esteban Montoya Vásquez" userId="5a0745ba-f4d5-42a4-bbbe-2f9363299950" providerId="ADAL" clId="{BE757C19-FC58-4890-8F58-ACB723C0BB70}" dt="2025-01-24T03:16:05.367" v="614"/>
        <pc:sldMkLst>
          <pc:docMk/>
          <pc:sldMk cId="3819243642" sldId="287"/>
        </pc:sldMkLst>
        <pc:graphicFrameChg chg="del">
          <ac:chgData name="Camilo Esteban Montoya Vásquez" userId="5a0745ba-f4d5-42a4-bbbe-2f9363299950" providerId="ADAL" clId="{BE757C19-FC58-4890-8F58-ACB723C0BB70}" dt="2025-01-24T03:10:01.297" v="542" actId="478"/>
          <ac:graphicFrameMkLst>
            <pc:docMk/>
            <pc:sldMk cId="3819243642" sldId="287"/>
            <ac:graphicFrameMk id="2" creationId="{789CE179-E164-103D-955C-603C1FB24A28}"/>
          </ac:graphicFrameMkLst>
        </pc:graphicFrameChg>
        <pc:graphicFrameChg chg="add mod">
          <ac:chgData name="Camilo Esteban Montoya Vásquez" userId="5a0745ba-f4d5-42a4-bbbe-2f9363299950" providerId="ADAL" clId="{BE757C19-FC58-4890-8F58-ACB723C0BB70}" dt="2025-01-24T03:16:05.367" v="614"/>
          <ac:graphicFrameMkLst>
            <pc:docMk/>
            <pc:sldMk cId="3819243642" sldId="287"/>
            <ac:graphicFrameMk id="6" creationId="{789CE179-E164-103D-955C-603C1FB24A28}"/>
          </ac:graphicFrameMkLst>
        </pc:graphicFrameChg>
        <pc:graphicFrameChg chg="modGraphic">
          <ac:chgData name="Camilo Esteban Montoya Vásquez" userId="5a0745ba-f4d5-42a4-bbbe-2f9363299950" providerId="ADAL" clId="{BE757C19-FC58-4890-8F58-ACB723C0BB70}" dt="2025-01-24T03:11:20.059" v="582" actId="20577"/>
          <ac:graphicFrameMkLst>
            <pc:docMk/>
            <pc:sldMk cId="3819243642" sldId="287"/>
            <ac:graphicFrameMk id="7" creationId="{C81B8FAA-C5BE-314C-0B26-ED8733FAF402}"/>
          </ac:graphicFrameMkLst>
        </pc:graphicFrameChg>
      </pc:sldChg>
      <pc:sldChg chg="addSp delSp modSp mod">
        <pc:chgData name="Camilo Esteban Montoya Vásquez" userId="5a0745ba-f4d5-42a4-bbbe-2f9363299950" providerId="ADAL" clId="{BE757C19-FC58-4890-8F58-ACB723C0BB70}" dt="2025-01-24T03:06:01.465" v="479"/>
        <pc:sldMkLst>
          <pc:docMk/>
          <pc:sldMk cId="3530788260" sldId="298"/>
        </pc:sldMkLst>
        <pc:spChg chg="mod">
          <ac:chgData name="Camilo Esteban Montoya Vásquez" userId="5a0745ba-f4d5-42a4-bbbe-2f9363299950" providerId="ADAL" clId="{BE757C19-FC58-4890-8F58-ACB723C0BB70}" dt="2025-01-24T02:42:21.863" v="333" actId="20577"/>
          <ac:spMkLst>
            <pc:docMk/>
            <pc:sldMk cId="3530788260" sldId="298"/>
            <ac:spMk id="2" creationId="{EF562B9E-EB6A-1F8A-EC5B-62CA524AA03A}"/>
          </ac:spMkLst>
        </pc:spChg>
        <pc:spChg chg="mod">
          <ac:chgData name="Camilo Esteban Montoya Vásquez" userId="5a0745ba-f4d5-42a4-bbbe-2f9363299950" providerId="ADAL" clId="{BE757C19-FC58-4890-8F58-ACB723C0BB70}" dt="2025-01-24T02:43:47.976" v="361" actId="1076"/>
          <ac:spMkLst>
            <pc:docMk/>
            <pc:sldMk cId="3530788260" sldId="298"/>
            <ac:spMk id="3" creationId="{13584F61-CE93-E622-07B0-C7CC50AA6812}"/>
          </ac:spMkLst>
        </pc:spChg>
        <pc:spChg chg="mod">
          <ac:chgData name="Camilo Esteban Montoya Vásquez" userId="5a0745ba-f4d5-42a4-bbbe-2f9363299950" providerId="ADAL" clId="{BE757C19-FC58-4890-8F58-ACB723C0BB70}" dt="2025-01-24T03:06:01.465" v="479"/>
          <ac:spMkLst>
            <pc:docMk/>
            <pc:sldMk cId="3530788260" sldId="298"/>
            <ac:spMk id="4" creationId="{0000F129-D1CE-FB0C-914B-9110F9DFE840}"/>
          </ac:spMkLst>
        </pc:spChg>
        <pc:spChg chg="mod">
          <ac:chgData name="Camilo Esteban Montoya Vásquez" userId="5a0745ba-f4d5-42a4-bbbe-2f9363299950" providerId="ADAL" clId="{BE757C19-FC58-4890-8F58-ACB723C0BB70}" dt="2025-01-24T02:41:36.251" v="325" actId="20577"/>
          <ac:spMkLst>
            <pc:docMk/>
            <pc:sldMk cId="3530788260" sldId="298"/>
            <ac:spMk id="7" creationId="{40F674F3-DD27-B0F8-09F2-2481F4DCE050}"/>
          </ac:spMkLst>
        </pc:spChg>
        <pc:spChg chg="mod">
          <ac:chgData name="Camilo Esteban Montoya Vásquez" userId="5a0745ba-f4d5-42a4-bbbe-2f9363299950" providerId="ADAL" clId="{BE757C19-FC58-4890-8F58-ACB723C0BB70}" dt="2025-01-24T02:40:34.256" v="292" actId="20577"/>
          <ac:spMkLst>
            <pc:docMk/>
            <pc:sldMk cId="3530788260" sldId="298"/>
            <ac:spMk id="8" creationId="{5BE4C846-1E9C-F297-0A3C-ABD028018676}"/>
          </ac:spMkLst>
        </pc:spChg>
        <pc:spChg chg="mod">
          <ac:chgData name="Camilo Esteban Montoya Vásquez" userId="5a0745ba-f4d5-42a4-bbbe-2f9363299950" providerId="ADAL" clId="{BE757C19-FC58-4890-8F58-ACB723C0BB70}" dt="2025-01-24T02:40:37.700" v="296" actId="20577"/>
          <ac:spMkLst>
            <pc:docMk/>
            <pc:sldMk cId="3530788260" sldId="298"/>
            <ac:spMk id="9" creationId="{425EEDC6-0AC9-B592-8612-36346A6D0CE8}"/>
          </ac:spMkLst>
        </pc:spChg>
        <pc:spChg chg="mod">
          <ac:chgData name="Camilo Esteban Montoya Vásquez" userId="5a0745ba-f4d5-42a4-bbbe-2f9363299950" providerId="ADAL" clId="{BE757C19-FC58-4890-8F58-ACB723C0BB70}" dt="2025-01-24T02:42:44.477" v="341" actId="20577"/>
          <ac:spMkLst>
            <pc:docMk/>
            <pc:sldMk cId="3530788260" sldId="298"/>
            <ac:spMk id="11" creationId="{602B38C6-2830-50A2-006C-A9B17549955A}"/>
          </ac:spMkLst>
        </pc:spChg>
        <pc:spChg chg="mod">
          <ac:chgData name="Camilo Esteban Montoya Vásquez" userId="5a0745ba-f4d5-42a4-bbbe-2f9363299950" providerId="ADAL" clId="{BE757C19-FC58-4890-8F58-ACB723C0BB70}" dt="2025-01-24T02:42:48.337" v="345" actId="20577"/>
          <ac:spMkLst>
            <pc:docMk/>
            <pc:sldMk cId="3530788260" sldId="298"/>
            <ac:spMk id="12" creationId="{A875A511-C92B-D21A-7FEF-7ECEF9CB0890}"/>
          </ac:spMkLst>
        </pc:spChg>
        <pc:spChg chg="mod">
          <ac:chgData name="Camilo Esteban Montoya Vásquez" userId="5a0745ba-f4d5-42a4-bbbe-2f9363299950" providerId="ADAL" clId="{BE757C19-FC58-4890-8F58-ACB723C0BB70}" dt="2025-01-24T02:43:29.416" v="354" actId="20577"/>
          <ac:spMkLst>
            <pc:docMk/>
            <pc:sldMk cId="3530788260" sldId="298"/>
            <ac:spMk id="13" creationId="{92BEAC99-572B-9363-44E7-4545C7F244FF}"/>
          </ac:spMkLst>
        </pc:spChg>
        <pc:spChg chg="mod">
          <ac:chgData name="Camilo Esteban Montoya Vásquez" userId="5a0745ba-f4d5-42a4-bbbe-2f9363299950" providerId="ADAL" clId="{BE757C19-FC58-4890-8F58-ACB723C0BB70}" dt="2025-01-24T02:43:32.334" v="356" actId="20577"/>
          <ac:spMkLst>
            <pc:docMk/>
            <pc:sldMk cId="3530788260" sldId="298"/>
            <ac:spMk id="14" creationId="{7F65B4A2-CEE6-D3F7-DFA3-A6318D6C75EA}"/>
          </ac:spMkLst>
        </pc:spChg>
        <pc:spChg chg="mod">
          <ac:chgData name="Camilo Esteban Montoya Vásquez" userId="5a0745ba-f4d5-42a4-bbbe-2f9363299950" providerId="ADAL" clId="{BE757C19-FC58-4890-8F58-ACB723C0BB70}" dt="2025-01-24T02:43:52.332" v="362" actId="1076"/>
          <ac:spMkLst>
            <pc:docMk/>
            <pc:sldMk cId="3530788260" sldId="298"/>
            <ac:spMk id="15" creationId="{813BB705-285D-4BD0-4F3F-E95880B5C2D0}"/>
          </ac:spMkLst>
        </pc:spChg>
        <pc:spChg chg="mod">
          <ac:chgData name="Camilo Esteban Montoya Vásquez" userId="5a0745ba-f4d5-42a4-bbbe-2f9363299950" providerId="ADAL" clId="{BE757C19-FC58-4890-8F58-ACB723C0BB70}" dt="2025-01-24T02:42:25.263" v="337" actId="20577"/>
          <ac:spMkLst>
            <pc:docMk/>
            <pc:sldMk cId="3530788260" sldId="298"/>
            <ac:spMk id="16" creationId="{324D724F-F08B-2671-D3DF-DB6D232BED3F}"/>
          </ac:spMkLst>
        </pc:spChg>
        <pc:graphicFrameChg chg="add mod ord">
          <ac:chgData name="Camilo Esteban Montoya Vásquez" userId="5a0745ba-f4d5-42a4-bbbe-2f9363299950" providerId="ADAL" clId="{BE757C19-FC58-4890-8F58-ACB723C0BB70}" dt="2025-01-24T02:43:44.213" v="357"/>
          <ac:graphicFrameMkLst>
            <pc:docMk/>
            <pc:sldMk cId="3530788260" sldId="298"/>
            <ac:graphicFrameMk id="6" creationId="{CACDDBBA-8439-6334-5F17-EC2D806777A9}"/>
          </ac:graphicFrameMkLst>
        </pc:graphicFrameChg>
        <pc:graphicFrameChg chg="del">
          <ac:chgData name="Camilo Esteban Montoya Vásquez" userId="5a0745ba-f4d5-42a4-bbbe-2f9363299950" providerId="ADAL" clId="{BE757C19-FC58-4890-8F58-ACB723C0BB70}" dt="2025-01-24T02:39:23.037" v="278" actId="478"/>
          <ac:graphicFrameMkLst>
            <pc:docMk/>
            <pc:sldMk cId="3530788260" sldId="298"/>
            <ac:graphicFrameMk id="10" creationId="{CACDDBBA-8439-6334-5F17-EC2D806777A9}"/>
          </ac:graphicFrameMkLst>
        </pc:graphicFrameChg>
      </pc:sldChg>
      <pc:sldChg chg="addSp delSp modSp mod">
        <pc:chgData name="Camilo Esteban Montoya Vásquez" userId="5a0745ba-f4d5-42a4-bbbe-2f9363299950" providerId="ADAL" clId="{BE757C19-FC58-4890-8F58-ACB723C0BB70}" dt="2025-01-24T03:17:13.098" v="617" actId="27918"/>
        <pc:sldMkLst>
          <pc:docMk/>
          <pc:sldMk cId="2103413372" sldId="299"/>
        </pc:sldMkLst>
        <pc:graphicFrameChg chg="del">
          <ac:chgData name="Camilo Esteban Montoya Vásquez" userId="5a0745ba-f4d5-42a4-bbbe-2f9363299950" providerId="ADAL" clId="{BE757C19-FC58-4890-8F58-ACB723C0BB70}" dt="2025-01-24T02:46:49.953" v="402" actId="478"/>
          <ac:graphicFrameMkLst>
            <pc:docMk/>
            <pc:sldMk cId="2103413372" sldId="299"/>
            <ac:graphicFrameMk id="2" creationId="{88851A33-EF36-A288-3FF6-3B8EE0A556D5}"/>
          </ac:graphicFrameMkLst>
        </pc:graphicFrameChg>
        <pc:graphicFrameChg chg="add del mod">
          <ac:chgData name="Camilo Esteban Montoya Vásquez" userId="5a0745ba-f4d5-42a4-bbbe-2f9363299950" providerId="ADAL" clId="{BE757C19-FC58-4890-8F58-ACB723C0BB70}" dt="2025-01-24T02:51:39.071" v="426" actId="478"/>
          <ac:graphicFrameMkLst>
            <pc:docMk/>
            <pc:sldMk cId="2103413372" sldId="299"/>
            <ac:graphicFrameMk id="4" creationId="{88851A33-EF36-A288-3FF6-3B8EE0A556D5}"/>
          </ac:graphicFrameMkLst>
        </pc:graphicFrameChg>
        <pc:graphicFrameChg chg="add mod">
          <ac:chgData name="Camilo Esteban Montoya Vásquez" userId="5a0745ba-f4d5-42a4-bbbe-2f9363299950" providerId="ADAL" clId="{BE757C19-FC58-4890-8F58-ACB723C0BB70}" dt="2025-01-24T02:58:12.987" v="473"/>
          <ac:graphicFrameMkLst>
            <pc:docMk/>
            <pc:sldMk cId="2103413372" sldId="299"/>
            <ac:graphicFrameMk id="6" creationId="{88851A33-EF36-A288-3FF6-3B8EE0A556D5}"/>
          </ac:graphicFrameMkLst>
        </pc:graphicFrameChg>
        <pc:graphicFrameChg chg="mod modGraphic">
          <ac:chgData name="Camilo Esteban Montoya Vásquez" userId="5a0745ba-f4d5-42a4-bbbe-2f9363299950" providerId="ADAL" clId="{BE757C19-FC58-4890-8F58-ACB723C0BB70}" dt="2025-01-24T02:46:45.420" v="401" actId="1076"/>
          <ac:graphicFrameMkLst>
            <pc:docMk/>
            <pc:sldMk cId="2103413372" sldId="299"/>
            <ac:graphicFrameMk id="10" creationId="{04666DCC-4572-9220-A4D6-3A9A4CCA421A}"/>
          </ac:graphicFrameMkLst>
        </pc:graphicFrameChg>
      </pc:sldChg>
      <pc:sldChg chg="addSp delSp modSp mod">
        <pc:chgData name="Camilo Esteban Montoya Vásquez" userId="5a0745ba-f4d5-42a4-bbbe-2f9363299950" providerId="ADAL" clId="{BE757C19-FC58-4890-8F58-ACB723C0BB70}" dt="2025-01-24T03:43:39.696" v="809" actId="20577"/>
        <pc:sldMkLst>
          <pc:docMk/>
          <pc:sldMk cId="2613980359" sldId="302"/>
        </pc:sldMkLst>
        <pc:spChg chg="mod">
          <ac:chgData name="Camilo Esteban Montoya Vásquez" userId="5a0745ba-f4d5-42a4-bbbe-2f9363299950" providerId="ADAL" clId="{BE757C19-FC58-4890-8F58-ACB723C0BB70}" dt="2025-01-24T03:43:39.696" v="809" actId="20577"/>
          <ac:spMkLst>
            <pc:docMk/>
            <pc:sldMk cId="2613980359" sldId="302"/>
            <ac:spMk id="7" creationId="{19B0F017-2E9D-E6B2-569F-65765CA1DCB9}"/>
          </ac:spMkLst>
        </pc:spChg>
        <pc:graphicFrameChg chg="del">
          <ac:chgData name="Camilo Esteban Montoya Vásquez" userId="5a0745ba-f4d5-42a4-bbbe-2f9363299950" providerId="ADAL" clId="{BE757C19-FC58-4890-8F58-ACB723C0BB70}" dt="2025-01-24T03:34:08.424" v="716" actId="478"/>
          <ac:graphicFrameMkLst>
            <pc:docMk/>
            <pc:sldMk cId="2613980359" sldId="302"/>
            <ac:graphicFrameMk id="3" creationId="{4DA48510-A8B7-F71B-58CA-DF6CA0E33253}"/>
          </ac:graphicFrameMkLst>
        </pc:graphicFrameChg>
        <pc:graphicFrameChg chg="add mod">
          <ac:chgData name="Camilo Esteban Montoya Vásquez" userId="5a0745ba-f4d5-42a4-bbbe-2f9363299950" providerId="ADAL" clId="{BE757C19-FC58-4890-8F58-ACB723C0BB70}" dt="2025-01-24T03:34:49.177" v="729" actId="403"/>
          <ac:graphicFrameMkLst>
            <pc:docMk/>
            <pc:sldMk cId="2613980359" sldId="302"/>
            <ac:graphicFrameMk id="4" creationId="{4DA48510-A8B7-F71B-58CA-DF6CA0E33253}"/>
          </ac:graphicFrameMkLst>
        </pc:graphicFrameChg>
        <pc:graphicFrameChg chg="modGraphic">
          <ac:chgData name="Camilo Esteban Montoya Vásquez" userId="5a0745ba-f4d5-42a4-bbbe-2f9363299950" providerId="ADAL" clId="{BE757C19-FC58-4890-8F58-ACB723C0BB70}" dt="2025-01-24T03:42:20.567" v="787" actId="20577"/>
          <ac:graphicFrameMkLst>
            <pc:docMk/>
            <pc:sldMk cId="2613980359" sldId="302"/>
            <ac:graphicFrameMk id="9" creationId="{29098319-C3B1-9CEB-E4E5-B856E44EB868}"/>
          </ac:graphicFrameMkLst>
        </pc:graphicFrameChg>
      </pc:sldChg>
      <pc:sldChg chg="addSp delSp modSp mod">
        <pc:chgData name="Camilo Esteban Montoya Vásquez" userId="5a0745ba-f4d5-42a4-bbbe-2f9363299950" providerId="ADAL" clId="{BE757C19-FC58-4890-8F58-ACB723C0BB70}" dt="2025-01-24T03:45:27.498" v="884" actId="20577"/>
        <pc:sldMkLst>
          <pc:docMk/>
          <pc:sldMk cId="3519401563" sldId="304"/>
        </pc:sldMkLst>
        <pc:spChg chg="mod">
          <ac:chgData name="Camilo Esteban Montoya Vásquez" userId="5a0745ba-f4d5-42a4-bbbe-2f9363299950" providerId="ADAL" clId="{BE757C19-FC58-4890-8F58-ACB723C0BB70}" dt="2025-01-24T03:43:19.480" v="804" actId="20577"/>
          <ac:spMkLst>
            <pc:docMk/>
            <pc:sldMk cId="3519401563" sldId="304"/>
            <ac:spMk id="7" creationId="{19B0F017-2E9D-E6B2-569F-65765CA1DCB9}"/>
          </ac:spMkLst>
        </pc:spChg>
        <pc:graphicFrameChg chg="del">
          <ac:chgData name="Camilo Esteban Montoya Vásquez" userId="5a0745ba-f4d5-42a4-bbbe-2f9363299950" providerId="ADAL" clId="{BE757C19-FC58-4890-8F58-ACB723C0BB70}" dt="2025-01-24T03:42:40.257" v="788" actId="478"/>
          <ac:graphicFrameMkLst>
            <pc:docMk/>
            <pc:sldMk cId="3519401563" sldId="304"/>
            <ac:graphicFrameMk id="3" creationId="{B1BE82BF-F0DB-288A-0E49-1357BA981106}"/>
          </ac:graphicFrameMkLst>
        </pc:graphicFrameChg>
        <pc:graphicFrameChg chg="add mod">
          <ac:chgData name="Camilo Esteban Montoya Vásquez" userId="5a0745ba-f4d5-42a4-bbbe-2f9363299950" providerId="ADAL" clId="{BE757C19-FC58-4890-8F58-ACB723C0BB70}" dt="2025-01-24T03:43:11.878" v="800" actId="403"/>
          <ac:graphicFrameMkLst>
            <pc:docMk/>
            <pc:sldMk cId="3519401563" sldId="304"/>
            <ac:graphicFrameMk id="4" creationId="{B1BE82BF-F0DB-288A-0E49-1357BA981106}"/>
          </ac:graphicFrameMkLst>
        </pc:graphicFrameChg>
        <pc:graphicFrameChg chg="modGraphic">
          <ac:chgData name="Camilo Esteban Montoya Vásquez" userId="5a0745ba-f4d5-42a4-bbbe-2f9363299950" providerId="ADAL" clId="{BE757C19-FC58-4890-8F58-ACB723C0BB70}" dt="2025-01-24T03:45:27.498" v="884" actId="20577"/>
          <ac:graphicFrameMkLst>
            <pc:docMk/>
            <pc:sldMk cId="3519401563" sldId="304"/>
            <ac:graphicFrameMk id="8" creationId="{5AD49A4F-3352-634A-1320-58BBB933E34B}"/>
          </ac:graphicFrameMkLst>
        </pc:graphicFrameChg>
      </pc:sldChg>
      <pc:sldChg chg="addSp delSp modSp mod">
        <pc:chgData name="Camilo Esteban Montoya Vásquez" userId="5a0745ba-f4d5-42a4-bbbe-2f9363299950" providerId="ADAL" clId="{BE757C19-FC58-4890-8F58-ACB723C0BB70}" dt="2025-01-24T03:33:22.425" v="715"/>
        <pc:sldMkLst>
          <pc:docMk/>
          <pc:sldMk cId="2867346114" sldId="315"/>
        </pc:sldMkLst>
        <pc:graphicFrameChg chg="add del mod">
          <ac:chgData name="Camilo Esteban Montoya Vásquez" userId="5a0745ba-f4d5-42a4-bbbe-2f9363299950" providerId="ADAL" clId="{BE757C19-FC58-4890-8F58-ACB723C0BB70}" dt="2025-01-24T03:29:54.777" v="676" actId="478"/>
          <ac:graphicFrameMkLst>
            <pc:docMk/>
            <pc:sldMk cId="2867346114" sldId="315"/>
            <ac:graphicFrameMk id="2" creationId="{B1BE82BF-F0DB-288A-0E49-1357BA981106}"/>
          </ac:graphicFrameMkLst>
        </pc:graphicFrameChg>
        <pc:graphicFrameChg chg="add mod">
          <ac:chgData name="Camilo Esteban Montoya Vásquez" userId="5a0745ba-f4d5-42a4-bbbe-2f9363299950" providerId="ADAL" clId="{BE757C19-FC58-4890-8F58-ACB723C0BB70}" dt="2025-01-24T03:33:22.425" v="715"/>
          <ac:graphicFrameMkLst>
            <pc:docMk/>
            <pc:sldMk cId="2867346114" sldId="315"/>
            <ac:graphicFrameMk id="6" creationId="{83C2A929-70AF-C415-32F5-3514DADCA266}"/>
          </ac:graphicFrameMkLst>
        </pc:graphicFrameChg>
        <pc:graphicFrameChg chg="del">
          <ac:chgData name="Camilo Esteban Montoya Vásquez" userId="5a0745ba-f4d5-42a4-bbbe-2f9363299950" providerId="ADAL" clId="{BE757C19-FC58-4890-8F58-ACB723C0BB70}" dt="2025-01-24T03:16:54.732" v="616" actId="478"/>
          <ac:graphicFrameMkLst>
            <pc:docMk/>
            <pc:sldMk cId="2867346114" sldId="315"/>
            <ac:graphicFrameMk id="7" creationId="{A3F210E9-D87D-35CE-9F93-106FC7F17E02}"/>
          </ac:graphicFrameMkLst>
        </pc:graphicFrameChg>
        <pc:graphicFrameChg chg="del">
          <ac:chgData name="Camilo Esteban Montoya Vásquez" userId="5a0745ba-f4d5-42a4-bbbe-2f9363299950" providerId="ADAL" clId="{BE757C19-FC58-4890-8F58-ACB723C0BB70}" dt="2025-01-24T03:16:53.641" v="615" actId="478"/>
          <ac:graphicFrameMkLst>
            <pc:docMk/>
            <pc:sldMk cId="2867346114" sldId="315"/>
            <ac:graphicFrameMk id="8" creationId="{83C2A929-70AF-C415-32F5-3514DADCA266}"/>
          </ac:graphicFrameMkLst>
        </pc:graphicFrameChg>
        <pc:graphicFrameChg chg="modGraphic">
          <ac:chgData name="Camilo Esteban Montoya Vásquez" userId="5a0745ba-f4d5-42a4-bbbe-2f9363299950" providerId="ADAL" clId="{BE757C19-FC58-4890-8F58-ACB723C0BB70}" dt="2025-01-24T03:28:46.830" v="673" actId="20577"/>
          <ac:graphicFrameMkLst>
            <pc:docMk/>
            <pc:sldMk cId="2867346114" sldId="315"/>
            <ac:graphicFrameMk id="9" creationId="{0008B788-4FD1-3A31-B139-DCA54715437B}"/>
          </ac:graphicFrameMkLst>
        </pc:graphicFrameChg>
        <pc:graphicFrameChg chg="modGraphic">
          <ac:chgData name="Camilo Esteban Montoya Vásquez" userId="5a0745ba-f4d5-42a4-bbbe-2f9363299950" providerId="ADAL" clId="{BE757C19-FC58-4890-8F58-ACB723C0BB70}" dt="2025-01-24T03:27:36.926" v="647" actId="20577"/>
          <ac:graphicFrameMkLst>
            <pc:docMk/>
            <pc:sldMk cId="2867346114" sldId="315"/>
            <ac:graphicFrameMk id="10" creationId="{95F32453-6D37-E338-7248-A688197DBEB6}"/>
          </ac:graphicFrameMkLst>
        </pc:graphicFrameChg>
        <pc:graphicFrameChg chg="add mod">
          <ac:chgData name="Camilo Esteban Montoya Vásquez" userId="5a0745ba-f4d5-42a4-bbbe-2f9363299950" providerId="ADAL" clId="{BE757C19-FC58-4890-8F58-ACB723C0BB70}" dt="2025-01-24T03:32:19.385" v="711"/>
          <ac:graphicFrameMkLst>
            <pc:docMk/>
            <pc:sldMk cId="2867346114" sldId="315"/>
            <ac:graphicFrameMk id="11" creationId="{A3F210E9-D87D-35CE-9F93-106FC7F17E02}"/>
          </ac:graphicFrameMkLst>
        </pc:graphicFrameChg>
      </pc:sldChg>
      <pc:sldChg chg="modSp mod">
        <pc:chgData name="Camilo Esteban Montoya Vásquez" userId="5a0745ba-f4d5-42a4-bbbe-2f9363299950" providerId="ADAL" clId="{BE757C19-FC58-4890-8F58-ACB723C0BB70}" dt="2025-01-24T01:41:37.390" v="7" actId="20577"/>
        <pc:sldMkLst>
          <pc:docMk/>
          <pc:sldMk cId="3262927852" sldId="317"/>
        </pc:sldMkLst>
        <pc:spChg chg="mod">
          <ac:chgData name="Camilo Esteban Montoya Vásquez" userId="5a0745ba-f4d5-42a4-bbbe-2f9363299950" providerId="ADAL" clId="{BE757C19-FC58-4890-8F58-ACB723C0BB70}" dt="2025-01-24T01:41:37.390" v="7" actId="20577"/>
          <ac:spMkLst>
            <pc:docMk/>
            <pc:sldMk cId="3262927852" sldId="317"/>
            <ac:spMk id="3" creationId="{D6B0368E-9DC2-861C-B738-3E052E57E0E7}"/>
          </ac:spMkLst>
        </pc:spChg>
      </pc:sldChg>
      <pc:sldChg chg="addSp delSp modSp add mod">
        <pc:chgData name="Camilo Esteban Montoya Vásquez" userId="5a0745ba-f4d5-42a4-bbbe-2f9363299950" providerId="ADAL" clId="{BE757C19-FC58-4890-8F58-ACB723C0BB70}" dt="2025-01-24T02:59:41.212" v="478" actId="1036"/>
        <pc:sldMkLst>
          <pc:docMk/>
          <pc:sldMk cId="1070936251" sldId="318"/>
        </pc:sldMkLst>
        <pc:spChg chg="mod">
          <ac:chgData name="Camilo Esteban Montoya Vásquez" userId="5a0745ba-f4d5-42a4-bbbe-2f9363299950" providerId="ADAL" clId="{BE757C19-FC58-4890-8F58-ACB723C0BB70}" dt="2025-01-24T02:37:12.211" v="271" actId="20577"/>
          <ac:spMkLst>
            <pc:docMk/>
            <pc:sldMk cId="1070936251" sldId="318"/>
            <ac:spMk id="4" creationId="{E372B3B0-E734-5A0F-98C0-28D9BB3EC566}"/>
          </ac:spMkLst>
        </pc:spChg>
        <pc:spChg chg="del">
          <ac:chgData name="Camilo Esteban Montoya Vásquez" userId="5a0745ba-f4d5-42a4-bbbe-2f9363299950" providerId="ADAL" clId="{BE757C19-FC58-4890-8F58-ACB723C0BB70}" dt="2025-01-24T01:58:20.811" v="115" actId="478"/>
          <ac:spMkLst>
            <pc:docMk/>
            <pc:sldMk cId="1070936251" sldId="318"/>
            <ac:spMk id="7" creationId="{0D8AB770-7CD1-E3B2-D631-36381B570BA9}"/>
          </ac:spMkLst>
        </pc:spChg>
        <pc:spChg chg="del mod">
          <ac:chgData name="Camilo Esteban Montoya Vásquez" userId="5a0745ba-f4d5-42a4-bbbe-2f9363299950" providerId="ADAL" clId="{BE757C19-FC58-4890-8F58-ACB723C0BB70}" dt="2025-01-24T02:21:19.571" v="164" actId="478"/>
          <ac:spMkLst>
            <pc:docMk/>
            <pc:sldMk cId="1070936251" sldId="318"/>
            <ac:spMk id="8" creationId="{AA854861-A823-8072-7F94-64A36851BE25}"/>
          </ac:spMkLst>
        </pc:spChg>
        <pc:spChg chg="del">
          <ac:chgData name="Camilo Esteban Montoya Vásquez" userId="5a0745ba-f4d5-42a4-bbbe-2f9363299950" providerId="ADAL" clId="{BE757C19-FC58-4890-8F58-ACB723C0BB70}" dt="2025-01-24T01:58:20.811" v="115" actId="478"/>
          <ac:spMkLst>
            <pc:docMk/>
            <pc:sldMk cId="1070936251" sldId="318"/>
            <ac:spMk id="9" creationId="{9A6EEBD4-3BD5-1AED-F117-E1F170014B63}"/>
          </ac:spMkLst>
        </pc:spChg>
        <pc:spChg chg="del mod">
          <ac:chgData name="Camilo Esteban Montoya Vásquez" userId="5a0745ba-f4d5-42a4-bbbe-2f9363299950" providerId="ADAL" clId="{BE757C19-FC58-4890-8F58-ACB723C0BB70}" dt="2025-01-24T02:21:20.357" v="165" actId="478"/>
          <ac:spMkLst>
            <pc:docMk/>
            <pc:sldMk cId="1070936251" sldId="318"/>
            <ac:spMk id="10" creationId="{6F9F585B-69D5-AB38-0631-6DD32543B7E6}"/>
          </ac:spMkLst>
        </pc:spChg>
        <pc:spChg chg="del">
          <ac:chgData name="Camilo Esteban Montoya Vásquez" userId="5a0745ba-f4d5-42a4-bbbe-2f9363299950" providerId="ADAL" clId="{BE757C19-FC58-4890-8F58-ACB723C0BB70}" dt="2025-01-24T01:58:20.811" v="115" actId="478"/>
          <ac:spMkLst>
            <pc:docMk/>
            <pc:sldMk cId="1070936251" sldId="318"/>
            <ac:spMk id="11" creationId="{E73BBBE6-6628-F615-642B-457935E5491B}"/>
          </ac:spMkLst>
        </pc:spChg>
        <pc:spChg chg="del">
          <ac:chgData name="Camilo Esteban Montoya Vásquez" userId="5a0745ba-f4d5-42a4-bbbe-2f9363299950" providerId="ADAL" clId="{BE757C19-FC58-4890-8F58-ACB723C0BB70}" dt="2025-01-24T01:58:20.811" v="115" actId="478"/>
          <ac:spMkLst>
            <pc:docMk/>
            <pc:sldMk cId="1070936251" sldId="318"/>
            <ac:spMk id="12" creationId="{048AD111-2BB1-A422-137D-ED402F84B726}"/>
          </ac:spMkLst>
        </pc:spChg>
        <pc:spChg chg="add mod">
          <ac:chgData name="Camilo Esteban Montoya Vásquez" userId="5a0745ba-f4d5-42a4-bbbe-2f9363299950" providerId="ADAL" clId="{BE757C19-FC58-4890-8F58-ACB723C0BB70}" dt="2025-01-24T02:37:34.108" v="274" actId="1076"/>
          <ac:spMkLst>
            <pc:docMk/>
            <pc:sldMk cId="1070936251" sldId="318"/>
            <ac:spMk id="13" creationId="{866EB896-5D5E-1956-39EC-E7EFD92C0E36}"/>
          </ac:spMkLst>
        </pc:spChg>
        <pc:spChg chg="add mod">
          <ac:chgData name="Camilo Esteban Montoya Vásquez" userId="5a0745ba-f4d5-42a4-bbbe-2f9363299950" providerId="ADAL" clId="{BE757C19-FC58-4890-8F58-ACB723C0BB70}" dt="2025-01-24T02:37:34.108" v="274" actId="1076"/>
          <ac:spMkLst>
            <pc:docMk/>
            <pc:sldMk cId="1070936251" sldId="318"/>
            <ac:spMk id="14" creationId="{F013228E-DD9F-C754-2F67-DFAF58AACF08}"/>
          </ac:spMkLst>
        </pc:spChg>
        <pc:spChg chg="add mod">
          <ac:chgData name="Camilo Esteban Montoya Vásquez" userId="5a0745ba-f4d5-42a4-bbbe-2f9363299950" providerId="ADAL" clId="{BE757C19-FC58-4890-8F58-ACB723C0BB70}" dt="2025-01-24T02:37:34.108" v="274" actId="1076"/>
          <ac:spMkLst>
            <pc:docMk/>
            <pc:sldMk cId="1070936251" sldId="318"/>
            <ac:spMk id="15" creationId="{166491A9-9506-D539-85FC-D4BF6AC4EF42}"/>
          </ac:spMkLst>
        </pc:spChg>
        <pc:spChg chg="add mod">
          <ac:chgData name="Camilo Esteban Montoya Vásquez" userId="5a0745ba-f4d5-42a4-bbbe-2f9363299950" providerId="ADAL" clId="{BE757C19-FC58-4890-8F58-ACB723C0BB70}" dt="2025-01-24T02:59:41.212" v="478" actId="1036"/>
          <ac:spMkLst>
            <pc:docMk/>
            <pc:sldMk cId="1070936251" sldId="318"/>
            <ac:spMk id="16" creationId="{482EB34B-136E-5AB4-9874-5C5FB0D3586A}"/>
          </ac:spMkLst>
        </pc:spChg>
        <pc:spChg chg="add mod">
          <ac:chgData name="Camilo Esteban Montoya Vásquez" userId="5a0745ba-f4d5-42a4-bbbe-2f9363299950" providerId="ADAL" clId="{BE757C19-FC58-4890-8F58-ACB723C0BB70}" dt="2025-01-24T02:37:40.501" v="275" actId="1076"/>
          <ac:spMkLst>
            <pc:docMk/>
            <pc:sldMk cId="1070936251" sldId="318"/>
            <ac:spMk id="17" creationId="{9CD5DF6C-B6C4-F9AA-C88E-49F2891CA2F4}"/>
          </ac:spMkLst>
        </pc:spChg>
        <pc:spChg chg="add mod">
          <ac:chgData name="Camilo Esteban Montoya Vásquez" userId="5a0745ba-f4d5-42a4-bbbe-2f9363299950" providerId="ADAL" clId="{BE757C19-FC58-4890-8F58-ACB723C0BB70}" dt="2025-01-24T02:37:40.501" v="275" actId="1076"/>
          <ac:spMkLst>
            <pc:docMk/>
            <pc:sldMk cId="1070936251" sldId="318"/>
            <ac:spMk id="18" creationId="{8666539A-378E-BE38-C4DC-C6CB525113D1}"/>
          </ac:spMkLst>
        </pc:spChg>
        <pc:graphicFrameChg chg="del">
          <ac:chgData name="Camilo Esteban Montoya Vásquez" userId="5a0745ba-f4d5-42a4-bbbe-2f9363299950" providerId="ADAL" clId="{BE757C19-FC58-4890-8F58-ACB723C0BB70}" dt="2025-01-24T01:58:13.758" v="114" actId="478"/>
          <ac:graphicFrameMkLst>
            <pc:docMk/>
            <pc:sldMk cId="1070936251" sldId="318"/>
            <ac:graphicFrameMk id="2" creationId="{11C1222C-D280-47BD-C30F-332D2A4AC41B}"/>
          </ac:graphicFrameMkLst>
        </pc:graphicFrameChg>
        <pc:graphicFrameChg chg="add mod">
          <ac:chgData name="Camilo Esteban Montoya Vásquez" userId="5a0745ba-f4d5-42a4-bbbe-2f9363299950" providerId="ADAL" clId="{BE757C19-FC58-4890-8F58-ACB723C0BB70}" dt="2025-01-24T02:37:18.611" v="273" actId="14100"/>
          <ac:graphicFrameMkLst>
            <pc:docMk/>
            <pc:sldMk cId="1070936251" sldId="318"/>
            <ac:graphicFrameMk id="3" creationId="{35F52F6E-4904-C658-2BDC-91944C0B621E}"/>
          </ac:graphicFrameMkLst>
        </pc:graphicFrameChg>
      </pc:sldChg>
    </pc:docChg>
  </pc:docChgLst>
  <pc:docChgLst>
    <pc:chgData name="Camilo Esteban Montoya Vásquez" userId="5a0745ba-f4d5-42a4-bbbe-2f9363299950" providerId="ADAL" clId="{F893D519-8B2E-4D86-A008-F3F5B630DA29}"/>
    <pc:docChg chg="undo custSel modSld">
      <pc:chgData name="Camilo Esteban Montoya Vásquez" userId="5a0745ba-f4d5-42a4-bbbe-2f9363299950" providerId="ADAL" clId="{F893D519-8B2E-4D86-A008-F3F5B630DA29}" dt="2024-10-16T04:45:38.019" v="748" actId="20577"/>
      <pc:docMkLst>
        <pc:docMk/>
      </pc:docMkLst>
      <pc:sldChg chg="addSp delSp modSp mod">
        <pc:chgData name="Camilo Esteban Montoya Vásquez" userId="5a0745ba-f4d5-42a4-bbbe-2f9363299950" providerId="ADAL" clId="{F893D519-8B2E-4D86-A008-F3F5B630DA29}" dt="2024-10-16T03:28:50.336" v="62" actId="113"/>
        <pc:sldMkLst>
          <pc:docMk/>
          <pc:sldMk cId="2605096831" sldId="274"/>
        </pc:sldMkLst>
      </pc:sldChg>
      <pc:sldChg chg="addSp delSp modSp mod">
        <pc:chgData name="Camilo Esteban Montoya Vásquez" userId="5a0745ba-f4d5-42a4-bbbe-2f9363299950" providerId="ADAL" clId="{F893D519-8B2E-4D86-A008-F3F5B630DA29}" dt="2024-10-16T04:07:43.110" v="444"/>
        <pc:sldMkLst>
          <pc:docMk/>
          <pc:sldMk cId="3819243642" sldId="287"/>
        </pc:sldMkLst>
      </pc:sldChg>
      <pc:sldChg chg="addSp delSp modSp mod">
        <pc:chgData name="Camilo Esteban Montoya Vásquez" userId="5a0745ba-f4d5-42a4-bbbe-2f9363299950" providerId="ADAL" clId="{F893D519-8B2E-4D86-A008-F3F5B630DA29}" dt="2024-10-16T03:41:46.971" v="175" actId="20577"/>
        <pc:sldMkLst>
          <pc:docMk/>
          <pc:sldMk cId="3530788260" sldId="298"/>
        </pc:sldMkLst>
      </pc:sldChg>
      <pc:sldChg chg="addSp delSp modSp mod">
        <pc:chgData name="Camilo Esteban Montoya Vásquez" userId="5a0745ba-f4d5-42a4-bbbe-2f9363299950" providerId="ADAL" clId="{F893D519-8B2E-4D86-A008-F3F5B630DA29}" dt="2024-10-16T03:54:22.032" v="274" actId="404"/>
        <pc:sldMkLst>
          <pc:docMk/>
          <pc:sldMk cId="2103413372" sldId="299"/>
        </pc:sldMkLst>
      </pc:sldChg>
      <pc:sldChg chg="addSp delSp modSp mod">
        <pc:chgData name="Camilo Esteban Montoya Vásquez" userId="5a0745ba-f4d5-42a4-bbbe-2f9363299950" providerId="ADAL" clId="{F893D519-8B2E-4D86-A008-F3F5B630DA29}" dt="2024-10-16T04:40:04.333" v="646" actId="20577"/>
        <pc:sldMkLst>
          <pc:docMk/>
          <pc:sldMk cId="2613980359" sldId="302"/>
        </pc:sldMkLst>
      </pc:sldChg>
      <pc:sldChg chg="addSp delSp modSp mod">
        <pc:chgData name="Camilo Esteban Montoya Vásquez" userId="5a0745ba-f4d5-42a4-bbbe-2f9363299950" providerId="ADAL" clId="{F893D519-8B2E-4D86-A008-F3F5B630DA29}" dt="2024-10-16T04:45:38.019" v="748" actId="20577"/>
        <pc:sldMkLst>
          <pc:docMk/>
          <pc:sldMk cId="3519401563" sldId="304"/>
        </pc:sldMkLst>
      </pc:sldChg>
      <pc:sldChg chg="addSp delSp modSp mod">
        <pc:chgData name="Camilo Esteban Montoya Vásquez" userId="5a0745ba-f4d5-42a4-bbbe-2f9363299950" providerId="ADAL" clId="{F893D519-8B2E-4D86-A008-F3F5B630DA29}" dt="2024-10-16T04:28:17.147" v="554" actId="14100"/>
        <pc:sldMkLst>
          <pc:docMk/>
          <pc:sldMk cId="2867346114" sldId="315"/>
        </pc:sldMkLst>
      </pc:sldChg>
      <pc:sldChg chg="modSp mod">
        <pc:chgData name="Camilo Esteban Montoya Vásquez" userId="5a0745ba-f4d5-42a4-bbbe-2f9363299950" providerId="ADAL" clId="{F893D519-8B2E-4D86-A008-F3F5B630DA29}" dt="2024-10-16T03:18:47.591" v="6" actId="20577"/>
        <pc:sldMkLst>
          <pc:docMk/>
          <pc:sldMk cId="3262927852" sldId="317"/>
        </pc:sldMkLst>
      </pc:sldChg>
    </pc:docChg>
  </pc:docChgLst>
  <pc:docChgLst>
    <pc:chgData name="Juanita Rojas Varela" userId="0b674874-92fb-4f6f-94fc-f0260b96d41d" providerId="ADAL" clId="{7F673D20-C86F-46C0-8AF9-DB2C87C16CA6}"/>
    <pc:docChg chg="undo custSel addSld delSld modSld sldOrd">
      <pc:chgData name="Juanita Rojas Varela" userId="0b674874-92fb-4f6f-94fc-f0260b96d41d" providerId="ADAL" clId="{7F673D20-C86F-46C0-8AF9-DB2C87C16CA6}" dt="2024-08-02T23:20:54.078" v="932" actId="20577"/>
      <pc:docMkLst>
        <pc:docMk/>
      </pc:docMkLst>
      <pc:sldChg chg="modSp add mod modTransition">
        <pc:chgData name="Juanita Rojas Varela" userId="0b674874-92fb-4f6f-94fc-f0260b96d41d" providerId="ADAL" clId="{7F673D20-C86F-46C0-8AF9-DB2C87C16CA6}" dt="2024-08-02T23:20:54.078" v="932" actId="20577"/>
        <pc:sldMkLst>
          <pc:docMk/>
          <pc:sldMk cId="698787902" sldId="271"/>
        </pc:sldMkLst>
      </pc:sldChg>
      <pc:sldChg chg="modSp mod">
        <pc:chgData name="Juanita Rojas Varela" userId="0b674874-92fb-4f6f-94fc-f0260b96d41d" providerId="ADAL" clId="{7F673D20-C86F-46C0-8AF9-DB2C87C16CA6}" dt="2024-08-02T21:08:36.668" v="396" actId="20577"/>
        <pc:sldMkLst>
          <pc:docMk/>
          <pc:sldMk cId="3530788260" sldId="298"/>
        </pc:sldMkLst>
      </pc:sldChg>
      <pc:sldChg chg="modSp mod">
        <pc:chgData name="Juanita Rojas Varela" userId="0b674874-92fb-4f6f-94fc-f0260b96d41d" providerId="ADAL" clId="{7F673D20-C86F-46C0-8AF9-DB2C87C16CA6}" dt="2024-08-02T22:02:43.519" v="714" actId="20577"/>
        <pc:sldMkLst>
          <pc:docMk/>
          <pc:sldMk cId="599946918" sldId="307"/>
        </pc:sldMkLst>
      </pc:sldChg>
      <pc:sldChg chg="addSp modSp mod">
        <pc:chgData name="Juanita Rojas Varela" userId="0b674874-92fb-4f6f-94fc-f0260b96d41d" providerId="ADAL" clId="{7F673D20-C86F-46C0-8AF9-DB2C87C16CA6}" dt="2024-08-02T21:57:15.580" v="588" actId="313"/>
        <pc:sldMkLst>
          <pc:docMk/>
          <pc:sldMk cId="312233509" sldId="308"/>
        </pc:sldMkLst>
      </pc:sldChg>
      <pc:sldChg chg="addSp delSp modSp del mod">
        <pc:chgData name="Juanita Rojas Varela" userId="0b674874-92fb-4f6f-94fc-f0260b96d41d" providerId="ADAL" clId="{7F673D20-C86F-46C0-8AF9-DB2C87C16CA6}" dt="2024-08-02T22:03:37.282" v="715" actId="47"/>
        <pc:sldMkLst>
          <pc:docMk/>
          <pc:sldMk cId="2516417496" sldId="310"/>
        </pc:sldMkLst>
      </pc:sldChg>
      <pc:sldChg chg="addSp modSp del mod">
        <pc:chgData name="Juanita Rojas Varela" userId="0b674874-92fb-4f6f-94fc-f0260b96d41d" providerId="ADAL" clId="{7F673D20-C86F-46C0-8AF9-DB2C87C16CA6}" dt="2024-08-02T22:03:46.804" v="717" actId="47"/>
        <pc:sldMkLst>
          <pc:docMk/>
          <pc:sldMk cId="2060444198" sldId="312"/>
        </pc:sldMkLst>
      </pc:sldChg>
      <pc:sldChg chg="addSp delSp modSp del mod ord">
        <pc:chgData name="Juanita Rojas Varela" userId="0b674874-92fb-4f6f-94fc-f0260b96d41d" providerId="ADAL" clId="{7F673D20-C86F-46C0-8AF9-DB2C87C16CA6}" dt="2024-08-02T22:03:42.114" v="716" actId="47"/>
        <pc:sldMkLst>
          <pc:docMk/>
          <pc:sldMk cId="284827378" sldId="314"/>
        </pc:sldMkLst>
      </pc:sldChg>
      <pc:sldChg chg="add del ord">
        <pc:chgData name="Juanita Rojas Varela" userId="0b674874-92fb-4f6f-94fc-f0260b96d41d" providerId="ADAL" clId="{7F673D20-C86F-46C0-8AF9-DB2C87C16CA6}" dt="2024-08-02T20:31:41.702" v="7" actId="47"/>
        <pc:sldMkLst>
          <pc:docMk/>
          <pc:sldMk cId="3539786051" sldId="315"/>
        </pc:sldMkLst>
      </pc:sldChg>
    </pc:docChg>
  </pc:docChgLst>
  <pc:docChgLst>
    <pc:chgData name="Camilo Esteban Montoya Vásquez" userId="S::camilomontoya@supertransporte.gov.co::5a0745ba-f4d5-42a4-bbbe-2f9363299950" providerId="AD" clId="Web-{55D75D40-F4E0-C9F3-CBDF-D4810074EE58}"/>
    <pc:docChg chg="modSld">
      <pc:chgData name="Camilo Esteban Montoya Vásquez" userId="S::camilomontoya@supertransporte.gov.co::5a0745ba-f4d5-42a4-bbbe-2f9363299950" providerId="AD" clId="Web-{55D75D40-F4E0-C9F3-CBDF-D4810074EE58}" dt="2024-08-02T23:15:05.329" v="2"/>
      <pc:docMkLst>
        <pc:docMk/>
      </pc:docMkLst>
      <pc:sldChg chg="addSp delSp modSp">
        <pc:chgData name="Camilo Esteban Montoya Vásquez" userId="S::camilomontoya@supertransporte.gov.co::5a0745ba-f4d5-42a4-bbbe-2f9363299950" providerId="AD" clId="Web-{55D75D40-F4E0-C9F3-CBDF-D4810074EE58}" dt="2024-08-02T23:15:05.329" v="2"/>
        <pc:sldMkLst>
          <pc:docMk/>
          <pc:sldMk cId="2613980359" sldId="302"/>
        </pc:sldMkLst>
      </pc:sldChg>
    </pc:docChg>
  </pc:docChgLst>
  <pc:docChgLst>
    <pc:chgData name="Juanita Rojas Varela" userId="S::juanitarojas@supertransporte.gov.co::0b674874-92fb-4f6f-94fc-f0260b96d41d" providerId="AD" clId="Web-{8BB5B916-5B18-0842-0897-371EE2D6A45A}"/>
    <pc:docChg chg="modSld">
      <pc:chgData name="Juanita Rojas Varela" userId="S::juanitarojas@supertransporte.gov.co::0b674874-92fb-4f6f-94fc-f0260b96d41d" providerId="AD" clId="Web-{8BB5B916-5B18-0842-0897-371EE2D6A45A}" dt="2024-07-25T17:32:26.739" v="15" actId="1076"/>
      <pc:docMkLst>
        <pc:docMk/>
      </pc:docMkLst>
    </pc:docChg>
  </pc:docChgLst>
  <pc:docChgLst>
    <pc:chgData name="Juanita Rojas Varela" userId="S::juanitarojas@supertransporte.gov.co::0b674874-92fb-4f6f-94fc-f0260b96d41d" providerId="AD" clId="Web-{98CA39B8-C0B4-478E-82B8-DE1A7895270C}"/>
    <pc:docChg chg="modSld">
      <pc:chgData name="Juanita Rojas Varela" userId="S::juanitarojas@supertransporte.gov.co::0b674874-92fb-4f6f-94fc-f0260b96d41d" providerId="AD" clId="Web-{98CA39B8-C0B4-478E-82B8-DE1A7895270C}" dt="2024-12-02T16:13:07.604" v="16" actId="20577"/>
      <pc:docMkLst>
        <pc:docMk/>
      </pc:docMkLst>
    </pc:docChg>
  </pc:docChgLst>
  <pc:docChgLst>
    <pc:chgData name="Juanita Rojas Varela" userId="S::juanitarojas@supertransporte.gov.co::0b674874-92fb-4f6f-94fc-f0260b96d41d" providerId="AD" clId="Web-{8048C597-24A3-A52D-69CC-07B604308F7E}"/>
    <pc:docChg chg="modSld">
      <pc:chgData name="Juanita Rojas Varela" userId="S::juanitarojas@supertransporte.gov.co::0b674874-92fb-4f6f-94fc-f0260b96d41d" providerId="AD" clId="Web-{8048C597-24A3-A52D-69CC-07B604308F7E}" dt="2024-07-18T17:53:16.725" v="142" actId="20577"/>
      <pc:docMkLst>
        <pc:docMk/>
      </pc:docMkLst>
      <pc:sldChg chg="modSp">
        <pc:chgData name="Juanita Rojas Varela" userId="S::juanitarojas@supertransporte.gov.co::0b674874-92fb-4f6f-94fc-f0260b96d41d" providerId="AD" clId="Web-{8048C597-24A3-A52D-69CC-07B604308F7E}" dt="2024-07-18T17:53:16.725" v="142" actId="20577"/>
        <pc:sldMkLst>
          <pc:docMk/>
          <pc:sldMk cId="1819672190" sldId="290"/>
        </pc:sldMkLst>
      </pc:sldChg>
      <pc:sldChg chg="addSp modSp">
        <pc:chgData name="Juanita Rojas Varela" userId="S::juanitarojas@supertransporte.gov.co::0b674874-92fb-4f6f-94fc-f0260b96d41d" providerId="AD" clId="Web-{8048C597-24A3-A52D-69CC-07B604308F7E}" dt="2024-07-18T17:52:17.426" v="115" actId="20577"/>
        <pc:sldMkLst>
          <pc:docMk/>
          <pc:sldMk cId="599946918" sldId="307"/>
        </pc:sldMkLst>
      </pc:sldChg>
    </pc:docChg>
  </pc:docChgLst>
  <pc:docChgLst>
    <pc:chgData name="Martha Patricia Aguilar Copete" userId="S::marthaaguilar@supertransporte.gov.co::d8d506e0-0641-4903-ab3a-c5827447f079" providerId="AD" clId="Web-{5E4B9E04-6A18-005A-73FC-2816C795C711}"/>
    <pc:docChg chg="modSld">
      <pc:chgData name="Martha Patricia Aguilar Copete" userId="S::marthaaguilar@supertransporte.gov.co::d8d506e0-0641-4903-ab3a-c5827447f079" providerId="AD" clId="Web-{5E4B9E04-6A18-005A-73FC-2816C795C711}" dt="2024-08-14T16:07:17.520" v="10" actId="1076"/>
      <pc:docMkLst>
        <pc:docMk/>
      </pc:docMkLst>
    </pc:docChg>
  </pc:docChgLst>
  <pc:docChgLst>
    <pc:chgData name="Juanita Rojas Varela" userId="0b674874-92fb-4f6f-94fc-f0260b96d41d" providerId="ADAL" clId="{403346CD-22F4-4593-B203-B0B52B1E648B}"/>
    <pc:docChg chg="undo custSel addSld delSld modSld">
      <pc:chgData name="Juanita Rojas Varela" userId="0b674874-92fb-4f6f-94fc-f0260b96d41d" providerId="ADAL" clId="{403346CD-22F4-4593-B203-B0B52B1E648B}" dt="2024-07-18T22:05:39.644" v="1661" actId="20577"/>
      <pc:docMkLst>
        <pc:docMk/>
      </pc:docMkLst>
      <pc:sldChg chg="modSp mod">
        <pc:chgData name="Juanita Rojas Varela" userId="0b674874-92fb-4f6f-94fc-f0260b96d41d" providerId="ADAL" clId="{403346CD-22F4-4593-B203-B0B52B1E648B}" dt="2024-07-18T03:43:59.100" v="1071" actId="20577"/>
        <pc:sldMkLst>
          <pc:docMk/>
          <pc:sldMk cId="1819672190" sldId="290"/>
        </pc:sldMkLst>
      </pc:sldChg>
      <pc:sldChg chg="modSp del mod">
        <pc:chgData name="Juanita Rojas Varela" userId="0b674874-92fb-4f6f-94fc-f0260b96d41d" providerId="ADAL" clId="{403346CD-22F4-4593-B203-B0B52B1E648B}" dt="2024-07-17T19:53:45.364" v="482" actId="47"/>
        <pc:sldMkLst>
          <pc:docMk/>
          <pc:sldMk cId="1873238306" sldId="295"/>
        </pc:sldMkLst>
      </pc:sldChg>
      <pc:sldChg chg="addSp delSp modSp mod">
        <pc:chgData name="Juanita Rojas Varela" userId="0b674874-92fb-4f6f-94fc-f0260b96d41d" providerId="ADAL" clId="{403346CD-22F4-4593-B203-B0B52B1E648B}" dt="2024-07-18T19:47:34.778" v="1241" actId="255"/>
        <pc:sldMkLst>
          <pc:docMk/>
          <pc:sldMk cId="1424421313" sldId="296"/>
        </pc:sldMkLst>
      </pc:sldChg>
      <pc:sldChg chg="new del">
        <pc:chgData name="Juanita Rojas Varela" userId="0b674874-92fb-4f6f-94fc-f0260b96d41d" providerId="ADAL" clId="{403346CD-22F4-4593-B203-B0B52B1E648B}" dt="2024-07-17T19:48:37.224" v="414" actId="47"/>
        <pc:sldMkLst>
          <pc:docMk/>
          <pc:sldMk cId="2974445884" sldId="297"/>
        </pc:sldMkLst>
      </pc:sldChg>
      <pc:sldChg chg="modSp add mod">
        <pc:chgData name="Juanita Rojas Varela" userId="0b674874-92fb-4f6f-94fc-f0260b96d41d" providerId="ADAL" clId="{403346CD-22F4-4593-B203-B0B52B1E648B}" dt="2024-07-18T20:47:46.151" v="1619" actId="20577"/>
        <pc:sldMkLst>
          <pc:docMk/>
          <pc:sldMk cId="3517975962" sldId="297"/>
        </pc:sldMkLst>
      </pc:sldChg>
      <pc:sldChg chg="addSp delSp modSp add mod">
        <pc:chgData name="Juanita Rojas Varela" userId="0b674874-92fb-4f6f-94fc-f0260b96d41d" providerId="ADAL" clId="{403346CD-22F4-4593-B203-B0B52B1E648B}" dt="2024-07-18T02:57:49.105" v="605" actId="20577"/>
        <pc:sldMkLst>
          <pc:docMk/>
          <pc:sldMk cId="3530788260" sldId="298"/>
        </pc:sldMkLst>
      </pc:sldChg>
      <pc:sldChg chg="addSp delSp modSp add mod">
        <pc:chgData name="Juanita Rojas Varela" userId="0b674874-92fb-4f6f-94fc-f0260b96d41d" providerId="ADAL" clId="{403346CD-22F4-4593-B203-B0B52B1E648B}" dt="2024-07-18T03:07:33.985" v="660" actId="6549"/>
        <pc:sldMkLst>
          <pc:docMk/>
          <pc:sldMk cId="2103413372" sldId="299"/>
        </pc:sldMkLst>
      </pc:sldChg>
      <pc:sldChg chg="addSp delSp modSp add del mod">
        <pc:chgData name="Juanita Rojas Varela" userId="0b674874-92fb-4f6f-94fc-f0260b96d41d" providerId="ADAL" clId="{403346CD-22F4-4593-B203-B0B52B1E648B}" dt="2024-07-18T03:22:14.190" v="733" actId="47"/>
        <pc:sldMkLst>
          <pc:docMk/>
          <pc:sldMk cId="4213500244" sldId="301"/>
        </pc:sldMkLst>
      </pc:sldChg>
      <pc:sldChg chg="addSp delSp modSp add mod">
        <pc:chgData name="Juanita Rojas Varela" userId="0b674874-92fb-4f6f-94fc-f0260b96d41d" providerId="ADAL" clId="{403346CD-22F4-4593-B203-B0B52B1E648B}" dt="2024-07-18T19:30:14.171" v="1233" actId="166"/>
        <pc:sldMkLst>
          <pc:docMk/>
          <pc:sldMk cId="1292707646" sldId="303"/>
        </pc:sldMkLst>
      </pc:sldChg>
      <pc:sldChg chg="addSp delSp modSp add mod">
        <pc:chgData name="Juanita Rojas Varela" userId="0b674874-92fb-4f6f-94fc-f0260b96d41d" providerId="ADAL" clId="{403346CD-22F4-4593-B203-B0B52B1E648B}" dt="2024-07-18T03:43:26.806" v="1033" actId="20577"/>
        <pc:sldMkLst>
          <pc:docMk/>
          <pc:sldMk cId="3519401563" sldId="304"/>
        </pc:sldMkLst>
      </pc:sldChg>
      <pc:sldChg chg="new del">
        <pc:chgData name="Juanita Rojas Varela" userId="0b674874-92fb-4f6f-94fc-f0260b96d41d" providerId="ADAL" clId="{403346CD-22F4-4593-B203-B0B52B1E648B}" dt="2024-07-18T03:43:41.275" v="1039" actId="47"/>
        <pc:sldMkLst>
          <pc:docMk/>
          <pc:sldMk cId="349445609" sldId="305"/>
        </pc:sldMkLst>
      </pc:sldChg>
      <pc:sldChg chg="modSp add mod">
        <pc:chgData name="Juanita Rojas Varela" userId="0b674874-92fb-4f6f-94fc-f0260b96d41d" providerId="ADAL" clId="{403346CD-22F4-4593-B203-B0B52B1E648B}" dt="2024-07-18T22:05:39.644" v="1661" actId="20577"/>
        <pc:sldMkLst>
          <pc:docMk/>
          <pc:sldMk cId="488250148" sldId="305"/>
        </pc:sldMkLst>
      </pc:sldChg>
      <pc:sldChg chg="addSp modSp add mod">
        <pc:chgData name="Juanita Rojas Varela" userId="0b674874-92fb-4f6f-94fc-f0260b96d41d" providerId="ADAL" clId="{403346CD-22F4-4593-B203-B0B52B1E648B}" dt="2024-07-18T17:37:23.312" v="1122" actId="1076"/>
        <pc:sldMkLst>
          <pc:docMk/>
          <pc:sldMk cId="3878379101" sldId="306"/>
        </pc:sldMkLst>
      </pc:sldChg>
      <pc:sldChg chg="delSp modSp mod">
        <pc:chgData name="Juanita Rojas Varela" userId="0b674874-92fb-4f6f-94fc-f0260b96d41d" providerId="ADAL" clId="{403346CD-22F4-4593-B203-B0B52B1E648B}" dt="2024-07-18T17:50:41.605" v="1175" actId="14100"/>
        <pc:sldMkLst>
          <pc:docMk/>
          <pc:sldMk cId="599946918" sldId="307"/>
        </pc:sldMkLst>
      </pc:sldChg>
      <pc:sldChg chg="addSp delSp modSp add mod">
        <pc:chgData name="Juanita Rojas Varela" userId="0b674874-92fb-4f6f-94fc-f0260b96d41d" providerId="ADAL" clId="{403346CD-22F4-4593-B203-B0B52B1E648B}" dt="2024-07-18T19:48:11.121" v="1245" actId="255"/>
        <pc:sldMkLst>
          <pc:docMk/>
          <pc:sldMk cId="282092844" sldId="309"/>
        </pc:sldMkLst>
      </pc:sldChg>
      <pc:sldChg chg="new del">
        <pc:chgData name="Juanita Rojas Varela" userId="0b674874-92fb-4f6f-94fc-f0260b96d41d" providerId="ADAL" clId="{403346CD-22F4-4593-B203-B0B52B1E648B}" dt="2024-07-18T17:44:47.645" v="1129" actId="47"/>
        <pc:sldMkLst>
          <pc:docMk/>
          <pc:sldMk cId="1608156923" sldId="310"/>
        </pc:sldMkLst>
      </pc:sldChg>
      <pc:sldChg chg="modSp add mod">
        <pc:chgData name="Juanita Rojas Varela" userId="0b674874-92fb-4f6f-94fc-f0260b96d41d" providerId="ADAL" clId="{403346CD-22F4-4593-B203-B0B52B1E648B}" dt="2024-07-18T20:45:01.007" v="1565" actId="20577"/>
        <pc:sldMkLst>
          <pc:docMk/>
          <pc:sldMk cId="1937526459" sldId="310"/>
        </pc:sldMkLst>
      </pc:sldChg>
    </pc:docChg>
  </pc:docChgLst>
  <pc:docChgLst>
    <pc:chgData name="Juanita Rojas Varela" userId="0b674874-92fb-4f6f-94fc-f0260b96d41d" providerId="ADAL" clId="{E8B63C0D-0B14-4DEC-8437-B50A883338A7}"/>
    <pc:docChg chg="custSel modSld">
      <pc:chgData name="Juanita Rojas Varela" userId="0b674874-92fb-4f6f-94fc-f0260b96d41d" providerId="ADAL" clId="{E8B63C0D-0B14-4DEC-8437-B50A883338A7}" dt="2024-12-02T02:57:18.243" v="65" actId="6549"/>
      <pc:docMkLst>
        <pc:docMk/>
      </pc:docMkLst>
      <pc:sldChg chg="modSp mod">
        <pc:chgData name="Juanita Rojas Varela" userId="0b674874-92fb-4f6f-94fc-f0260b96d41d" providerId="ADAL" clId="{E8B63C0D-0B14-4DEC-8437-B50A883338A7}" dt="2024-12-02T02:57:18.243" v="65" actId="6549"/>
        <pc:sldMkLst>
          <pc:docMk/>
          <pc:sldMk cId="4170269703" sldId="318"/>
        </pc:sldMkLst>
      </pc:sldChg>
      <pc:sldChg chg="addSp delSp modSp mod">
        <pc:chgData name="Juanita Rojas Varela" userId="0b674874-92fb-4f6f-94fc-f0260b96d41d" providerId="ADAL" clId="{E8B63C0D-0B14-4DEC-8437-B50A883338A7}" dt="2024-12-02T02:49:43.775" v="32" actId="1076"/>
        <pc:sldMkLst>
          <pc:docMk/>
          <pc:sldMk cId="2003953588" sldId="319"/>
        </pc:sldMkLst>
      </pc:sldChg>
    </pc:docChg>
  </pc:docChgLst>
  <pc:docChgLst>
    <pc:chgData clId="Web-{AA44D799-09DD-F260-88C8-CE4F6E7D25CA}"/>
    <pc:docChg chg="modSld">
      <pc:chgData name="" userId="" providerId="" clId="Web-{AA44D799-09DD-F260-88C8-CE4F6E7D25CA}" dt="2024-10-23T22:17:42.263" v="3" actId="20577"/>
      <pc:docMkLst>
        <pc:docMk/>
      </pc:docMkLst>
    </pc:docChg>
  </pc:docChgLst>
  <pc:docChgLst>
    <pc:chgData name="Camilo Esteban Montoya Vásquez" userId="5a0745ba-f4d5-42a4-bbbe-2f9363299950" providerId="ADAL" clId="{032BD91F-05FB-41DE-A797-AA8198528937}"/>
    <pc:docChg chg="undo custSel modSld">
      <pc:chgData name="Camilo Esteban Montoya Vásquez" userId="5a0745ba-f4d5-42a4-bbbe-2f9363299950" providerId="ADAL" clId="{032BD91F-05FB-41DE-A797-AA8198528937}" dt="2024-10-24T03:12:10.076" v="465" actId="1076"/>
      <pc:docMkLst>
        <pc:docMk/>
      </pc:docMkLst>
      <pc:sldChg chg="addSp delSp modSp mod">
        <pc:chgData name="Camilo Esteban Montoya Vásquez" userId="5a0745ba-f4d5-42a4-bbbe-2f9363299950" providerId="ADAL" clId="{032BD91F-05FB-41DE-A797-AA8198528937}" dt="2024-10-24T02:11:47.187" v="29" actId="20577"/>
        <pc:sldMkLst>
          <pc:docMk/>
          <pc:sldMk cId="2605096831" sldId="274"/>
        </pc:sldMkLst>
      </pc:sldChg>
      <pc:sldChg chg="addSp delSp modSp mod">
        <pc:chgData name="Camilo Esteban Montoya Vásquez" userId="5a0745ba-f4d5-42a4-bbbe-2f9363299950" providerId="ADAL" clId="{032BD91F-05FB-41DE-A797-AA8198528937}" dt="2024-10-24T02:47:28.573" v="267"/>
        <pc:sldMkLst>
          <pc:docMk/>
          <pc:sldMk cId="3819243642" sldId="287"/>
        </pc:sldMkLst>
      </pc:sldChg>
      <pc:sldChg chg="addSp delSp modSp mod">
        <pc:chgData name="Camilo Esteban Montoya Vásquez" userId="5a0745ba-f4d5-42a4-bbbe-2f9363299950" providerId="ADAL" clId="{032BD91F-05FB-41DE-A797-AA8198528937}" dt="2024-10-24T03:06:10.403" v="394" actId="20577"/>
        <pc:sldMkLst>
          <pc:docMk/>
          <pc:sldMk cId="2613980359" sldId="302"/>
        </pc:sldMkLst>
      </pc:sldChg>
      <pc:sldChg chg="addSp delSp modSp mod">
        <pc:chgData name="Camilo Esteban Montoya Vásquez" userId="5a0745ba-f4d5-42a4-bbbe-2f9363299950" providerId="ADAL" clId="{032BD91F-05FB-41DE-A797-AA8198528937}" dt="2024-10-24T03:12:10.076" v="465" actId="1076"/>
        <pc:sldMkLst>
          <pc:docMk/>
          <pc:sldMk cId="3519401563" sldId="304"/>
        </pc:sldMkLst>
      </pc:sldChg>
    </pc:docChg>
  </pc:docChgLst>
  <pc:docChgLst>
    <pc:chgData name="Juanita Rojas Varela" userId="S::juanitarojas@supertransporte.gov.co::0b674874-92fb-4f6f-94fc-f0260b96d41d" providerId="AD" clId="Web-{3A335684-507D-BE63-5037-509E2ABE85EC}"/>
    <pc:docChg chg="modSld">
      <pc:chgData name="Juanita Rojas Varela" userId="S::juanitarojas@supertransporte.gov.co::0b674874-92fb-4f6f-94fc-f0260b96d41d" providerId="AD" clId="Web-{3A335684-507D-BE63-5037-509E2ABE85EC}" dt="2024-09-16T17:14:24.232" v="0" actId="1076"/>
      <pc:docMkLst>
        <pc:docMk/>
      </pc:docMkLst>
      <pc:sldChg chg="modSp">
        <pc:chgData name="Juanita Rojas Varela" userId="S::juanitarojas@supertransporte.gov.co::0b674874-92fb-4f6f-94fc-f0260b96d41d" providerId="AD" clId="Web-{3A335684-507D-BE63-5037-509E2ABE85EC}" dt="2024-09-16T17:14:24.232" v="0" actId="1076"/>
        <pc:sldMkLst>
          <pc:docMk/>
          <pc:sldMk cId="2808918143" sldId="2147375089"/>
        </pc:sldMkLst>
      </pc:sldChg>
    </pc:docChg>
  </pc:docChgLst>
  <pc:docChgLst>
    <pc:chgData name="Martha Patricia Aguilar Copete" userId="S::marthaaguilar@supertransporte.gov.co::d8d506e0-0641-4903-ab3a-c5827447f079" providerId="AD" clId="Web-{7A922658-788F-2826-7EDD-EB5DBE21C9D9}"/>
    <pc:docChg chg="modSld">
      <pc:chgData name="Martha Patricia Aguilar Copete" userId="S::marthaaguilar@supertransporte.gov.co::d8d506e0-0641-4903-ab3a-c5827447f079" providerId="AD" clId="Web-{7A922658-788F-2826-7EDD-EB5DBE21C9D9}" dt="2024-08-14T14:42:58.156" v="55" actId="20577"/>
      <pc:docMkLst>
        <pc:docMk/>
      </pc:docMkLst>
      <pc:sldChg chg="modSp">
        <pc:chgData name="Martha Patricia Aguilar Copete" userId="S::marthaaguilar@supertransporte.gov.co::d8d506e0-0641-4903-ab3a-c5827447f079" providerId="AD" clId="Web-{7A922658-788F-2826-7EDD-EB5DBE21C9D9}" dt="2024-08-14T14:19:27.583" v="8" actId="20577"/>
        <pc:sldMkLst>
          <pc:docMk/>
          <pc:sldMk cId="3819243642" sldId="287"/>
        </pc:sldMkLst>
      </pc:sldChg>
      <pc:sldChg chg="modSp">
        <pc:chgData name="Martha Patricia Aguilar Copete" userId="S::marthaaguilar@supertransporte.gov.co::d8d506e0-0641-4903-ab3a-c5827447f079" providerId="AD" clId="Web-{7A922658-788F-2826-7EDD-EB5DBE21C9D9}" dt="2024-08-14T14:32:11.870" v="14"/>
        <pc:sldMkLst>
          <pc:docMk/>
          <pc:sldMk cId="312233509" sldId="308"/>
        </pc:sldMkLst>
      </pc:sldChg>
      <pc:sldChg chg="modSp">
        <pc:chgData name="Martha Patricia Aguilar Copete" userId="S::marthaaguilar@supertransporte.gov.co::d8d506e0-0641-4903-ab3a-c5827447f079" providerId="AD" clId="Web-{7A922658-788F-2826-7EDD-EB5DBE21C9D9}" dt="2024-08-14T14:42:58.156" v="55" actId="20577"/>
        <pc:sldMkLst>
          <pc:docMk/>
          <pc:sldMk cId="3432636930" sldId="316"/>
        </pc:sldMkLst>
      </pc:sldChg>
    </pc:docChg>
  </pc:docChgLst>
  <pc:docChgLst>
    <pc:chgData name="Juanita Rojas Varela" userId="S::juanitarojas@supertransporte.gov.co::0b674874-92fb-4f6f-94fc-f0260b96d41d" providerId="AD" clId="Web-{73E99666-19A1-A210-EBA4-C82E073F7BC6}"/>
    <pc:docChg chg="addSld delSld modSld">
      <pc:chgData name="Juanita Rojas Varela" userId="S::juanitarojas@supertransporte.gov.co::0b674874-92fb-4f6f-94fc-f0260b96d41d" providerId="AD" clId="Web-{73E99666-19A1-A210-EBA4-C82E073F7BC6}" dt="2024-07-17T14:20:42.300" v="83"/>
      <pc:docMkLst>
        <pc:docMk/>
      </pc:docMkLst>
      <pc:sldChg chg="del">
        <pc:chgData name="Juanita Rojas Varela" userId="S::juanitarojas@supertransporte.gov.co::0b674874-92fb-4f6f-94fc-f0260b96d41d" providerId="AD" clId="Web-{73E99666-19A1-A210-EBA4-C82E073F7BC6}" dt="2024-07-17T14:20:40.160" v="80"/>
        <pc:sldMkLst>
          <pc:docMk/>
          <pc:sldMk cId="3208186988" sldId="265"/>
        </pc:sldMkLst>
      </pc:sldChg>
      <pc:sldChg chg="delSp modSp delCm">
        <pc:chgData name="Juanita Rojas Varela" userId="S::juanitarojas@supertransporte.gov.co::0b674874-92fb-4f6f-94fc-f0260b96d41d" providerId="AD" clId="Web-{73E99666-19A1-A210-EBA4-C82E073F7BC6}" dt="2024-07-17T14:20:36.410" v="79" actId="20577"/>
        <pc:sldMkLst>
          <pc:docMk/>
          <pc:sldMk cId="2605096831" sldId="2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uanita Rojas Varela" userId="S::juanitarojas@supertransporte.gov.co::0b674874-92fb-4f6f-94fc-f0260b96d41d" providerId="AD" clId="Web-{73E99666-19A1-A210-EBA4-C82E073F7BC6}" dt="2024-07-17T14:19:03.441" v="23"/>
              <pc2:cmMkLst xmlns:pc2="http://schemas.microsoft.com/office/powerpoint/2019/9/main/command">
                <pc:docMk/>
                <pc:sldMk cId="2605096831" sldId="274"/>
                <pc2:cmMk id="{4AA36988-5897-4861-AC1C-AC739C4B5A2D}"/>
              </pc2:cmMkLst>
            </pc226:cmChg>
            <pc226:cmChg xmlns:pc226="http://schemas.microsoft.com/office/powerpoint/2022/06/main/command" chg="del">
              <pc226:chgData name="Juanita Rojas Varela" userId="S::juanitarojas@supertransporte.gov.co::0b674874-92fb-4f6f-94fc-f0260b96d41d" providerId="AD" clId="Web-{73E99666-19A1-A210-EBA4-C82E073F7BC6}" dt="2024-07-17T14:19:01.706" v="22"/>
              <pc2:cmMkLst xmlns:pc2="http://schemas.microsoft.com/office/powerpoint/2019/9/main/command">
                <pc:docMk/>
                <pc:sldMk cId="2605096831" sldId="274"/>
                <pc2:cmMk id="{63BC8CD0-7814-4F03-A204-655321E36CC6}"/>
              </pc2:cmMkLst>
            </pc226:cmChg>
          </p:ext>
        </pc:extLst>
      </pc:sldChg>
      <pc:sldChg chg="del">
        <pc:chgData name="Juanita Rojas Varela" userId="S::juanitarojas@supertransporte.gov.co::0b674874-92fb-4f6f-94fc-f0260b96d41d" providerId="AD" clId="Web-{73E99666-19A1-A210-EBA4-C82E073F7BC6}" dt="2024-07-17T14:19:07.863" v="25"/>
        <pc:sldMkLst>
          <pc:docMk/>
          <pc:sldMk cId="261613947" sldId="279"/>
        </pc:sldMkLst>
      </pc:sldChg>
      <pc:sldChg chg="del">
        <pc:chgData name="Juanita Rojas Varela" userId="S::juanitarojas@supertransporte.gov.co::0b674874-92fb-4f6f-94fc-f0260b96d41d" providerId="AD" clId="Web-{73E99666-19A1-A210-EBA4-C82E073F7BC6}" dt="2024-07-17T14:18:49.644" v="20"/>
        <pc:sldMkLst>
          <pc:docMk/>
          <pc:sldMk cId="3029895071" sldId="280"/>
        </pc:sldMkLst>
      </pc:sldChg>
      <pc:sldChg chg="del">
        <pc:chgData name="Juanita Rojas Varela" userId="S::juanitarojas@supertransporte.gov.co::0b674874-92fb-4f6f-94fc-f0260b96d41d" providerId="AD" clId="Web-{73E99666-19A1-A210-EBA4-C82E073F7BC6}" dt="2024-07-17T14:18:48.550" v="19"/>
        <pc:sldMkLst>
          <pc:docMk/>
          <pc:sldMk cId="2202288311" sldId="281"/>
        </pc:sldMkLst>
      </pc:sldChg>
      <pc:sldChg chg="del">
        <pc:chgData name="Juanita Rojas Varela" userId="S::juanitarojas@supertransporte.gov.co::0b674874-92fb-4f6f-94fc-f0260b96d41d" providerId="AD" clId="Web-{73E99666-19A1-A210-EBA4-C82E073F7BC6}" dt="2024-07-17T14:18:43.331" v="14"/>
        <pc:sldMkLst>
          <pc:docMk/>
          <pc:sldMk cId="3164314463" sldId="282"/>
        </pc:sldMkLst>
      </pc:sldChg>
      <pc:sldChg chg="del">
        <pc:chgData name="Juanita Rojas Varela" userId="S::juanitarojas@supertransporte.gov.co::0b674874-92fb-4f6f-94fc-f0260b96d41d" providerId="AD" clId="Web-{73E99666-19A1-A210-EBA4-C82E073F7BC6}" dt="2024-07-17T14:18:41.722" v="13"/>
        <pc:sldMkLst>
          <pc:docMk/>
          <pc:sldMk cId="430985285" sldId="283"/>
        </pc:sldMkLst>
      </pc:sldChg>
      <pc:sldChg chg="del">
        <pc:chgData name="Juanita Rojas Varela" userId="S::juanitarojas@supertransporte.gov.co::0b674874-92fb-4f6f-94fc-f0260b96d41d" providerId="AD" clId="Web-{73E99666-19A1-A210-EBA4-C82E073F7BC6}" dt="2024-07-17T14:18:44.128" v="15"/>
        <pc:sldMkLst>
          <pc:docMk/>
          <pc:sldMk cId="4054516032" sldId="284"/>
        </pc:sldMkLst>
      </pc:sldChg>
      <pc:sldChg chg="del">
        <pc:chgData name="Juanita Rojas Varela" userId="S::juanitarojas@supertransporte.gov.co::0b674874-92fb-4f6f-94fc-f0260b96d41d" providerId="AD" clId="Web-{73E99666-19A1-A210-EBA4-C82E073F7BC6}" dt="2024-07-17T14:18:44.988" v="16"/>
        <pc:sldMkLst>
          <pc:docMk/>
          <pc:sldMk cId="3580848277" sldId="285"/>
        </pc:sldMkLst>
      </pc:sldChg>
      <pc:sldChg chg="del">
        <pc:chgData name="Juanita Rojas Varela" userId="S::juanitarojas@supertransporte.gov.co::0b674874-92fb-4f6f-94fc-f0260b96d41d" providerId="AD" clId="Web-{73E99666-19A1-A210-EBA4-C82E073F7BC6}" dt="2024-07-17T14:18:45.738" v="17"/>
        <pc:sldMkLst>
          <pc:docMk/>
          <pc:sldMk cId="3654932925" sldId="286"/>
        </pc:sldMkLst>
      </pc:sldChg>
      <pc:sldChg chg="del">
        <pc:chgData name="Juanita Rojas Varela" userId="S::juanitarojas@supertransporte.gov.co::0b674874-92fb-4f6f-94fc-f0260b96d41d" providerId="AD" clId="Web-{73E99666-19A1-A210-EBA4-C82E073F7BC6}" dt="2024-07-17T14:19:06.925" v="24"/>
        <pc:sldMkLst>
          <pc:docMk/>
          <pc:sldMk cId="3076428921" sldId="288"/>
        </pc:sldMkLst>
      </pc:sldChg>
      <pc:sldChg chg="del">
        <pc:chgData name="Juanita Rojas Varela" userId="S::juanitarojas@supertransporte.gov.co::0b674874-92fb-4f6f-94fc-f0260b96d41d" providerId="AD" clId="Web-{73E99666-19A1-A210-EBA4-C82E073F7BC6}" dt="2024-07-17T14:19:08.800" v="26"/>
        <pc:sldMkLst>
          <pc:docMk/>
          <pc:sldMk cId="3805911433" sldId="289"/>
        </pc:sldMkLst>
      </pc:sldChg>
      <pc:sldChg chg="modSp">
        <pc:chgData name="Juanita Rojas Varela" userId="S::juanitarojas@supertransporte.gov.co::0b674874-92fb-4f6f-94fc-f0260b96d41d" providerId="AD" clId="Web-{73E99666-19A1-A210-EBA4-C82E073F7BC6}" dt="2024-07-17T14:18:34.597" v="12" actId="20577"/>
        <pc:sldMkLst>
          <pc:docMk/>
          <pc:sldMk cId="1819672190" sldId="290"/>
        </pc:sldMkLst>
      </pc:sldChg>
      <pc:sldChg chg="del">
        <pc:chgData name="Juanita Rojas Varela" userId="S::juanitarojas@supertransporte.gov.co::0b674874-92fb-4f6f-94fc-f0260b96d41d" providerId="AD" clId="Web-{73E99666-19A1-A210-EBA4-C82E073F7BC6}" dt="2024-07-17T14:20:40.613" v="81"/>
        <pc:sldMkLst>
          <pc:docMk/>
          <pc:sldMk cId="2448352571" sldId="292"/>
        </pc:sldMkLst>
      </pc:sldChg>
      <pc:sldChg chg="del">
        <pc:chgData name="Juanita Rojas Varela" userId="S::juanitarojas@supertransporte.gov.co::0b674874-92fb-4f6f-94fc-f0260b96d41d" providerId="AD" clId="Web-{73E99666-19A1-A210-EBA4-C82E073F7BC6}" dt="2024-07-17T14:20:41.581" v="82"/>
        <pc:sldMkLst>
          <pc:docMk/>
          <pc:sldMk cId="3781182189" sldId="293"/>
        </pc:sldMkLst>
      </pc:sldChg>
      <pc:sldChg chg="del">
        <pc:chgData name="Juanita Rojas Varela" userId="S::juanitarojas@supertransporte.gov.co::0b674874-92fb-4f6f-94fc-f0260b96d41d" providerId="AD" clId="Web-{73E99666-19A1-A210-EBA4-C82E073F7BC6}" dt="2024-07-17T14:20:42.300" v="83"/>
        <pc:sldMkLst>
          <pc:docMk/>
          <pc:sldMk cId="3112555746" sldId="294"/>
        </pc:sldMkLst>
      </pc:sldChg>
      <pc:sldChg chg="add replId">
        <pc:chgData name="Juanita Rojas Varela" userId="S::juanitarojas@supertransporte.gov.co::0b674874-92fb-4f6f-94fc-f0260b96d41d" providerId="AD" clId="Web-{73E99666-19A1-A210-EBA4-C82E073F7BC6}" dt="2024-07-17T14:19:22.128" v="27"/>
        <pc:sldMkLst>
          <pc:docMk/>
          <pc:sldMk cId="1873238306" sldId="295"/>
        </pc:sldMkLst>
      </pc:sldChg>
      <pc:sldChg chg="modSp add replId">
        <pc:chgData name="Juanita Rojas Varela" userId="S::juanitarojas@supertransporte.gov.co::0b674874-92fb-4f6f-94fc-f0260b96d41d" providerId="AD" clId="Web-{73E99666-19A1-A210-EBA4-C82E073F7BC6}" dt="2024-07-17T14:20:18.066" v="52" actId="20577"/>
        <pc:sldMkLst>
          <pc:docMk/>
          <pc:sldMk cId="1424421313" sldId="296"/>
        </pc:sldMkLst>
      </pc:sldChg>
    </pc:docChg>
  </pc:docChgLst>
  <pc:docChgLst>
    <pc:chgData name="Juanita Rojas Varela" userId="0b674874-92fb-4f6f-94fc-f0260b96d41d" providerId="ADAL" clId="{B93730E4-6474-417A-A6EA-7F3338D7FB86}"/>
    <pc:docChg chg="undo custSel addSld delSld modSld">
      <pc:chgData name="Juanita Rojas Varela" userId="0b674874-92fb-4f6f-94fc-f0260b96d41d" providerId="ADAL" clId="{B93730E4-6474-417A-A6EA-7F3338D7FB86}" dt="2024-10-01T19:01:52.752" v="88" actId="1076"/>
      <pc:docMkLst>
        <pc:docMk/>
      </pc:docMkLst>
      <pc:sldChg chg="del">
        <pc:chgData name="Juanita Rojas Varela" userId="0b674874-92fb-4f6f-94fc-f0260b96d41d" providerId="ADAL" clId="{B93730E4-6474-417A-A6EA-7F3338D7FB86}" dt="2024-09-30T13:56:27.036" v="19" actId="47"/>
        <pc:sldMkLst>
          <pc:docMk/>
          <pc:sldMk cId="3432636930" sldId="316"/>
        </pc:sldMkLst>
      </pc:sldChg>
      <pc:sldChg chg="modSp add mod">
        <pc:chgData name="Juanita Rojas Varela" userId="0b674874-92fb-4f6f-94fc-f0260b96d41d" providerId="ADAL" clId="{B93730E4-6474-417A-A6EA-7F3338D7FB86}" dt="2024-09-30T13:56:33.089" v="27" actId="20577"/>
        <pc:sldMkLst>
          <pc:docMk/>
          <pc:sldMk cId="3262927852" sldId="317"/>
        </pc:sldMkLst>
      </pc:sldChg>
      <pc:sldChg chg="addSp delSp modSp add mod">
        <pc:chgData name="Juanita Rojas Varela" userId="0b674874-92fb-4f6f-94fc-f0260b96d41d" providerId="ADAL" clId="{B93730E4-6474-417A-A6EA-7F3338D7FB86}" dt="2024-10-01T19:01:52.752" v="88" actId="1076"/>
        <pc:sldMkLst>
          <pc:docMk/>
          <pc:sldMk cId="4170269703" sldId="318"/>
        </pc:sldMkLst>
      </pc:sldChg>
      <pc:sldChg chg="delSp modSp add del mod">
        <pc:chgData name="Juanita Rojas Varela" userId="0b674874-92fb-4f6f-94fc-f0260b96d41d" providerId="ADAL" clId="{B93730E4-6474-417A-A6EA-7F3338D7FB86}" dt="2024-09-30T15:16:52.575" v="74" actId="47"/>
        <pc:sldMkLst>
          <pc:docMk/>
          <pc:sldMk cId="3747962723" sldId="319"/>
        </pc:sldMkLst>
      </pc:sldChg>
    </pc:docChg>
  </pc:docChgLst>
  <pc:docChgLst>
    <pc:chgData clId="Web-{124AF00F-E569-0D01-016A-E54EFB41CB85}"/>
    <pc:docChg chg="modSld">
      <pc:chgData name="" userId="" providerId="" clId="Web-{124AF00F-E569-0D01-016A-E54EFB41CB85}" dt="2024-08-19T13:43:11.181" v="3" actId="20577"/>
      <pc:docMkLst>
        <pc:docMk/>
      </pc:docMkLst>
      <pc:sldChg chg="modSp">
        <pc:chgData name="" userId="" providerId="" clId="Web-{124AF00F-E569-0D01-016A-E54EFB41CB85}" dt="2024-08-19T13:43:11.181" v="3" actId="20577"/>
        <pc:sldMkLst>
          <pc:docMk/>
          <pc:sldMk cId="3432636930" sldId="316"/>
        </pc:sldMkLst>
      </pc:sldChg>
    </pc:docChg>
  </pc:docChgLst>
  <pc:docChgLst>
    <pc:chgData name="Juanita Rojas Varela" userId="0b674874-92fb-4f6f-94fc-f0260b96d41d" providerId="ADAL" clId="{95F70701-61DE-482E-ADC3-062C1AC905E7}"/>
    <pc:docChg chg="modSld">
      <pc:chgData name="Juanita Rojas Varela" userId="0b674874-92fb-4f6f-94fc-f0260b96d41d" providerId="ADAL" clId="{95F70701-61DE-482E-ADC3-062C1AC905E7}" dt="2024-10-08T17:08:30.141" v="3" actId="255"/>
      <pc:docMkLst>
        <pc:docMk/>
      </pc:docMkLst>
    </pc:docChg>
  </pc:docChgLst>
  <pc:docChgLst>
    <pc:chgData name="Martha Patricia Aguilar Copete" userId="S::marthaaguilar@supertransporte.gov.co::d8d506e0-0641-4903-ab3a-c5827447f079" providerId="AD" clId="Web-{F6BB029A-629F-9FC7-A21F-243B2DA150BE}"/>
    <pc:docChg chg="modSld">
      <pc:chgData name="Martha Patricia Aguilar Copete" userId="S::marthaaguilar@supertransporte.gov.co::d8d506e0-0641-4903-ab3a-c5827447f079" providerId="AD" clId="Web-{F6BB029A-629F-9FC7-A21F-243B2DA150BE}" dt="2024-10-04T23:55:28.296" v="9"/>
      <pc:docMkLst>
        <pc:docMk/>
      </pc:docMkLst>
    </pc:docChg>
  </pc:docChgLst>
  <pc:docChgLst>
    <pc:chgData name="Camilo Esteban Montoya Vásquez" userId="5a0745ba-f4d5-42a4-bbbe-2f9363299950" providerId="ADAL" clId="{062B2667-7301-4EF3-B207-0414E8D82FB5}"/>
    <pc:docChg chg="undo custSel modSld">
      <pc:chgData name="Camilo Esteban Montoya Vásquez" userId="5a0745ba-f4d5-42a4-bbbe-2f9363299950" providerId="ADAL" clId="{062B2667-7301-4EF3-B207-0414E8D82FB5}" dt="2024-09-23T05:20:35.984" v="721" actId="207"/>
      <pc:docMkLst>
        <pc:docMk/>
      </pc:docMkLst>
    </pc:docChg>
  </pc:docChgLst>
  <pc:docChgLst>
    <pc:chgData name="Juanita Rojas Varela" userId="S::juanitarojas@supertransporte.gov.co::0b674874-92fb-4f6f-94fc-f0260b96d41d" providerId="AD" clId="Web-{2D8C86CC-29E2-42B6-475A-AF8833AEA33B}"/>
    <pc:docChg chg="modSld">
      <pc:chgData name="Juanita Rojas Varela" userId="S::juanitarojas@supertransporte.gov.co::0b674874-92fb-4f6f-94fc-f0260b96d41d" providerId="AD" clId="Web-{2D8C86CC-29E2-42B6-475A-AF8833AEA33B}" dt="2024-12-19T14:09:43.950" v="21" actId="20577"/>
      <pc:docMkLst>
        <pc:docMk/>
      </pc:docMkLst>
    </pc:docChg>
  </pc:docChgLst>
  <pc:docChgLst>
    <pc:chgData name="Camilo Esteban Montoya Vásquez" userId="5a0745ba-f4d5-42a4-bbbe-2f9363299950" providerId="ADAL" clId="{292FAF25-E258-4FC5-A168-C596D0F7C659}"/>
    <pc:docChg chg="undo custSel addSld delSld modSld">
      <pc:chgData name="Camilo Esteban Montoya Vásquez" userId="5a0745ba-f4d5-42a4-bbbe-2f9363299950" providerId="ADAL" clId="{292FAF25-E258-4FC5-A168-C596D0F7C659}" dt="2024-08-19T22:39:09.561" v="487" actId="14100"/>
      <pc:docMkLst>
        <pc:docMk/>
      </pc:docMkLst>
      <pc:sldChg chg="new del">
        <pc:chgData name="Camilo Esteban Montoya Vásquez" userId="5a0745ba-f4d5-42a4-bbbe-2f9363299950" providerId="ADAL" clId="{292FAF25-E258-4FC5-A168-C596D0F7C659}" dt="2024-08-19T22:21:22.339" v="390" actId="680"/>
        <pc:sldMkLst>
          <pc:docMk/>
          <pc:sldMk cId="956636126" sldId="318"/>
        </pc:sldMkLst>
      </pc:sldChg>
    </pc:docChg>
  </pc:docChgLst>
  <pc:docChgLst>
    <pc:chgData name="Juanita Rojas Varela" userId="S::juanitarojas@supertransporte.gov.co::0b674874-92fb-4f6f-94fc-f0260b96d41d" providerId="AD" clId="Web-{7B87C8C2-D6E6-7770-0B5F-544B8197B820}"/>
    <pc:docChg chg="addSld modSld">
      <pc:chgData name="Juanita Rojas Varela" userId="S::juanitarojas@supertransporte.gov.co::0b674874-92fb-4f6f-94fc-f0260b96d41d" providerId="AD" clId="Web-{7B87C8C2-D6E6-7770-0B5F-544B8197B820}" dt="2024-08-12T21:41:29.825" v="71" actId="20577"/>
      <pc:docMkLst>
        <pc:docMk/>
      </pc:docMkLst>
      <pc:sldChg chg="addSp modSp add">
        <pc:chgData name="Juanita Rojas Varela" userId="S::juanitarojas@supertransporte.gov.co::0b674874-92fb-4f6f-94fc-f0260b96d41d" providerId="AD" clId="Web-{7B87C8C2-D6E6-7770-0B5F-544B8197B820}" dt="2024-08-12T21:41:29.825" v="71" actId="20577"/>
        <pc:sldMkLst>
          <pc:docMk/>
          <pc:sldMk cId="1864530910" sldId="317"/>
        </pc:sldMkLst>
      </pc:sldChg>
    </pc:docChg>
  </pc:docChgLst>
  <pc:docChgLst>
    <pc:chgData name="Juanita Rojas Varela" userId="0b674874-92fb-4f6f-94fc-f0260b96d41d" providerId="ADAL" clId="{6C1B9C74-6E98-4486-B218-4A49AE334370}"/>
    <pc:docChg chg="custSel addSld modSld">
      <pc:chgData name="Juanita Rojas Varela" userId="0b674874-92fb-4f6f-94fc-f0260b96d41d" providerId="ADAL" clId="{6C1B9C74-6E98-4486-B218-4A49AE334370}" dt="2024-10-04T22:53:58.830" v="275" actId="207"/>
      <pc:docMkLst>
        <pc:docMk/>
      </pc:docMkLst>
      <pc:sldChg chg="addSp delSp modSp add mod">
        <pc:chgData name="Juanita Rojas Varela" userId="0b674874-92fb-4f6f-94fc-f0260b96d41d" providerId="ADAL" clId="{6C1B9C74-6E98-4486-B218-4A49AE334370}" dt="2024-10-04T22:39:03.899" v="190" actId="20577"/>
        <pc:sldMkLst>
          <pc:docMk/>
          <pc:sldMk cId="2003953588" sldId="319"/>
        </pc:sldMkLst>
      </pc:sldChg>
    </pc:docChg>
  </pc:docChgLst>
  <pc:docChgLst>
    <pc:chgData name="Juanita Rojas Varela" userId="S::juanitarojas@supertransporte.gov.co::0b674874-92fb-4f6f-94fc-f0260b96d41d" providerId="AD" clId="Web-{B6AB301E-3756-2083-24CE-77747A668295}"/>
    <pc:docChg chg="modSld">
      <pc:chgData name="Juanita Rojas Varela" userId="S::juanitarojas@supertransporte.gov.co::0b674874-92fb-4f6f-94fc-f0260b96d41d" providerId="AD" clId="Web-{B6AB301E-3756-2083-24CE-77747A668295}" dt="2024-10-24T15:43:27.279" v="18"/>
      <pc:docMkLst>
        <pc:docMk/>
      </pc:docMkLst>
    </pc:docChg>
  </pc:docChgLst>
  <pc:docChgLst>
    <pc:chgData name="Juanita Rojas Varela" userId="S::juanitarojas@supertransporte.gov.co::0b674874-92fb-4f6f-94fc-f0260b96d41d" providerId="AD" clId="Web-{3D139817-D631-8D02-10A6-005D62CD9036}"/>
    <pc:docChg chg="delSld modSld">
      <pc:chgData name="Juanita Rojas Varela" userId="S::juanitarojas@supertransporte.gov.co::0b674874-92fb-4f6f-94fc-f0260b96d41d" providerId="AD" clId="Web-{3D139817-D631-8D02-10A6-005D62CD9036}" dt="2024-07-23T21:25:40.800" v="294"/>
      <pc:docMkLst>
        <pc:docMk/>
      </pc:docMkLst>
      <pc:sldChg chg="modSp">
        <pc:chgData name="Juanita Rojas Varela" userId="S::juanitarojas@supertransporte.gov.co::0b674874-92fb-4f6f-94fc-f0260b96d41d" providerId="AD" clId="Web-{3D139817-D631-8D02-10A6-005D62CD9036}" dt="2024-07-23T16:40:01.450" v="278" actId="20577"/>
        <pc:sldMkLst>
          <pc:docMk/>
          <pc:sldMk cId="1819672190" sldId="290"/>
        </pc:sldMkLst>
      </pc:sldChg>
      <pc:sldChg chg="del">
        <pc:chgData name="Juanita Rojas Varela" userId="S::juanitarojas@supertransporte.gov.co::0b674874-92fb-4f6f-94fc-f0260b96d41d" providerId="AD" clId="Web-{3D139817-D631-8D02-10A6-005D62CD9036}" dt="2024-07-23T16:20:45.132" v="77"/>
        <pc:sldMkLst>
          <pc:docMk/>
          <pc:sldMk cId="1424421313" sldId="296"/>
        </pc:sldMkLst>
      </pc:sldChg>
      <pc:sldChg chg="del">
        <pc:chgData name="Juanita Rojas Varela" userId="S::juanitarojas@supertransporte.gov.co::0b674874-92fb-4f6f-94fc-f0260b96d41d" providerId="AD" clId="Web-{3D139817-D631-8D02-10A6-005D62CD9036}" dt="2024-07-23T16:21:29.181" v="86"/>
        <pc:sldMkLst>
          <pc:docMk/>
          <pc:sldMk cId="3517975962" sldId="297"/>
        </pc:sldMkLst>
      </pc:sldChg>
      <pc:sldChg chg="del">
        <pc:chgData name="Juanita Rojas Varela" userId="S::juanitarojas@supertransporte.gov.co::0b674874-92fb-4f6f-94fc-f0260b96d41d" providerId="AD" clId="Web-{3D139817-D631-8D02-10A6-005D62CD9036}" dt="2024-07-23T16:21:28.384" v="85"/>
        <pc:sldMkLst>
          <pc:docMk/>
          <pc:sldMk cId="488250148" sldId="305"/>
        </pc:sldMkLst>
      </pc:sldChg>
      <pc:sldChg chg="del">
        <pc:chgData name="Juanita Rojas Varela" userId="S::juanitarojas@supertransporte.gov.co::0b674874-92fb-4f6f-94fc-f0260b96d41d" providerId="AD" clId="Web-{3D139817-D631-8D02-10A6-005D62CD9036}" dt="2024-07-23T16:20:47.195" v="79"/>
        <pc:sldMkLst>
          <pc:docMk/>
          <pc:sldMk cId="3878379101" sldId="306"/>
        </pc:sldMkLst>
      </pc:sldChg>
      <pc:sldChg chg="modSp">
        <pc:chgData name="Juanita Rojas Varela" userId="S::juanitarojas@supertransporte.gov.co::0b674874-92fb-4f6f-94fc-f0260b96d41d" providerId="AD" clId="Web-{3D139817-D631-8D02-10A6-005D62CD9036}" dt="2024-07-23T21:25:40.800" v="294"/>
        <pc:sldMkLst>
          <pc:docMk/>
          <pc:sldMk cId="599946918" sldId="307"/>
        </pc:sldMkLst>
      </pc:sldChg>
      <pc:sldChg chg="addSp delSp modSp">
        <pc:chgData name="Juanita Rojas Varela" userId="S::juanitarojas@supertransporte.gov.co::0b674874-92fb-4f6f-94fc-f0260b96d41d" providerId="AD" clId="Web-{3D139817-D631-8D02-10A6-005D62CD9036}" dt="2024-07-23T16:28:24.731" v="95" actId="20577"/>
        <pc:sldMkLst>
          <pc:docMk/>
          <pc:sldMk cId="312233509" sldId="308"/>
        </pc:sldMkLst>
      </pc:sldChg>
      <pc:sldChg chg="del">
        <pc:chgData name="Juanita Rojas Varela" userId="S::juanitarojas@supertransporte.gov.co::0b674874-92fb-4f6f-94fc-f0260b96d41d" providerId="AD" clId="Web-{3D139817-D631-8D02-10A6-005D62CD9036}" dt="2024-07-23T16:20:46.023" v="78"/>
        <pc:sldMkLst>
          <pc:docMk/>
          <pc:sldMk cId="282092844" sldId="309"/>
        </pc:sldMkLst>
      </pc:sldChg>
      <pc:sldChg chg="del">
        <pc:chgData name="Juanita Rojas Varela" userId="S::juanitarojas@supertransporte.gov.co::0b674874-92fb-4f6f-94fc-f0260b96d41d" providerId="AD" clId="Web-{3D139817-D631-8D02-10A6-005D62CD9036}" dt="2024-07-23T16:21:27.462" v="84"/>
        <pc:sldMkLst>
          <pc:docMk/>
          <pc:sldMk cId="1937526459" sldId="310"/>
        </pc:sldMkLst>
      </pc:sldChg>
    </pc:docChg>
  </pc:docChgLst>
  <pc:docChgLst>
    <pc:chgData name="Juanita Rojas Varela" userId="S::juanitarojas@supertransporte.gov.co::0b674874-92fb-4f6f-94fc-f0260b96d41d" providerId="AD" clId="Web-{50175904-8240-9322-EFC2-102D9CB3F299}"/>
    <pc:docChg chg="modSld">
      <pc:chgData name="Juanita Rojas Varela" userId="S::juanitarojas@supertransporte.gov.co::0b674874-92fb-4f6f-94fc-f0260b96d41d" providerId="AD" clId="Web-{50175904-8240-9322-EFC2-102D9CB3F299}" dt="2024-10-16T14:00:48.219" v="3"/>
      <pc:docMkLst>
        <pc:docMk/>
      </pc:docMkLst>
    </pc:docChg>
  </pc:docChgLst>
  <pc:docChgLst>
    <pc:chgData name="Juanita Rojas Varela" userId="S::juanitarojas@supertransporte.gov.co::0b674874-92fb-4f6f-94fc-f0260b96d41d" providerId="AD" clId="Web-{0B0C57C1-41DC-21C3-D83D-AC274742D99B}"/>
    <pc:docChg chg="modSld">
      <pc:chgData name="Juanita Rojas Varela" userId="S::juanitarojas@supertransporte.gov.co::0b674874-92fb-4f6f-94fc-f0260b96d41d" providerId="AD" clId="Web-{0B0C57C1-41DC-21C3-D83D-AC274742D99B}" dt="2024-08-02T19:46:38.400" v="30" actId="20577"/>
      <pc:docMkLst>
        <pc:docMk/>
      </pc:docMkLst>
      <pc:sldChg chg="modSp">
        <pc:chgData name="Juanita Rojas Varela" userId="S::juanitarojas@supertransporte.gov.co::0b674874-92fb-4f6f-94fc-f0260b96d41d" providerId="AD" clId="Web-{0B0C57C1-41DC-21C3-D83D-AC274742D99B}" dt="2024-08-02T19:46:38.400" v="30" actId="20577"/>
        <pc:sldMkLst>
          <pc:docMk/>
          <pc:sldMk cId="1819672190" sldId="290"/>
        </pc:sldMkLst>
      </pc:sldChg>
    </pc:docChg>
  </pc:docChgLst>
  <pc:docChgLst>
    <pc:chgData name="Juanita Rojas Varela" userId="0b674874-92fb-4f6f-94fc-f0260b96d41d" providerId="ADAL" clId="{9328FEEB-A522-4426-BB6A-1555945510B6}"/>
    <pc:docChg chg="undo redo custSel modSld">
      <pc:chgData name="Juanita Rojas Varela" userId="0b674874-92fb-4f6f-94fc-f0260b96d41d" providerId="ADAL" clId="{9328FEEB-A522-4426-BB6A-1555945510B6}" dt="2024-08-12T17:16:02.659" v="9" actId="255"/>
      <pc:docMkLst>
        <pc:docMk/>
      </pc:docMkLst>
      <pc:sldChg chg="modSp mod">
        <pc:chgData name="Juanita Rojas Varela" userId="0b674874-92fb-4f6f-94fc-f0260b96d41d" providerId="ADAL" clId="{9328FEEB-A522-4426-BB6A-1555945510B6}" dt="2024-08-12T17:14:51.944" v="1" actId="207"/>
        <pc:sldMkLst>
          <pc:docMk/>
          <pc:sldMk cId="223448911" sldId="272"/>
        </pc:sldMkLst>
      </pc:sldChg>
      <pc:sldChg chg="addSp modSp mod">
        <pc:chgData name="Juanita Rojas Varela" userId="0b674874-92fb-4f6f-94fc-f0260b96d41d" providerId="ADAL" clId="{9328FEEB-A522-4426-BB6A-1555945510B6}" dt="2024-08-12T17:16:02.659" v="9" actId="255"/>
        <pc:sldMkLst>
          <pc:docMk/>
          <pc:sldMk cId="312233509" sldId="308"/>
        </pc:sldMkLst>
      </pc:sldChg>
    </pc:docChg>
  </pc:docChgLst>
  <pc:docChgLst>
    <pc:chgData name="Martha Patricia Aguilar Copete" userId="S::marthaaguilar@supertransporte.gov.co::d8d506e0-0641-4903-ab3a-c5827447f079" providerId="AD" clId="Web-{3FDE4A06-DB84-DB79-B473-2C49CC53F796}"/>
    <pc:docChg chg="">
      <pc:chgData name="Martha Patricia Aguilar Copete" userId="S::marthaaguilar@supertransporte.gov.co::d8d506e0-0641-4903-ab3a-c5827447f079" providerId="AD" clId="Web-{3FDE4A06-DB84-DB79-B473-2C49CC53F796}" dt="2024-07-17T03:28:57.018" v="1"/>
      <pc:docMkLst>
        <pc:docMk/>
      </pc:docMkLst>
      <pc:sldChg chg="delCm">
        <pc:chgData name="Martha Patricia Aguilar Copete" userId="S::marthaaguilar@supertransporte.gov.co::d8d506e0-0641-4903-ab3a-c5827447f079" providerId="AD" clId="Web-{3FDE4A06-DB84-DB79-B473-2C49CC53F796}" dt="2024-07-17T03:28:37.720" v="0"/>
        <pc:sldMkLst>
          <pc:docMk/>
          <pc:sldMk cId="3076428921" sldId="28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artha Patricia Aguilar Copete" userId="S::marthaaguilar@supertransporte.gov.co::d8d506e0-0641-4903-ab3a-c5827447f079" providerId="AD" clId="Web-{3FDE4A06-DB84-DB79-B473-2C49CC53F796}" dt="2024-07-17T03:28:37.720" v="0"/>
              <pc2:cmMkLst xmlns:pc2="http://schemas.microsoft.com/office/powerpoint/2019/9/main/command">
                <pc:docMk/>
                <pc:sldMk cId="3076428921" sldId="288"/>
                <pc2:cmMk id="{5FE2BBA7-43D0-4A7C-AB0E-7CFFB3CF63E6}"/>
              </pc2:cmMkLst>
            </pc226:cmChg>
          </p:ext>
        </pc:extLst>
      </pc:sldChg>
      <pc:sldChg chg="delCm">
        <pc:chgData name="Martha Patricia Aguilar Copete" userId="S::marthaaguilar@supertransporte.gov.co::d8d506e0-0641-4903-ab3a-c5827447f079" providerId="AD" clId="Web-{3FDE4A06-DB84-DB79-B473-2C49CC53F796}" dt="2024-07-17T03:28:57.018" v="1"/>
        <pc:sldMkLst>
          <pc:docMk/>
          <pc:sldMk cId="2448352571" sldId="29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artha Patricia Aguilar Copete" userId="S::marthaaguilar@supertransporte.gov.co::d8d506e0-0641-4903-ab3a-c5827447f079" providerId="AD" clId="Web-{3FDE4A06-DB84-DB79-B473-2C49CC53F796}" dt="2024-07-17T03:28:57.018" v="1"/>
              <pc2:cmMkLst xmlns:pc2="http://schemas.microsoft.com/office/powerpoint/2019/9/main/command">
                <pc:docMk/>
                <pc:sldMk cId="2448352571" sldId="292"/>
                <pc2:cmMk id="{C1FAB2E2-CC3D-4EAC-9313-E114712A0556}"/>
              </pc2:cmMkLst>
            </pc226:cmChg>
          </p:ext>
        </pc:extLst>
      </pc:sldChg>
    </pc:docChg>
  </pc:docChgLst>
  <pc:docChgLst>
    <pc:chgData name="Martha Patricia Aguilar Copete" userId="S::marthaaguilar@supertransporte.gov.co::d8d506e0-0641-4903-ab3a-c5827447f079" providerId="AD" clId="Web-{ACA42B8E-5E46-B450-6B0F-EAC728322492}"/>
    <pc:docChg chg="modSld">
      <pc:chgData name="Martha Patricia Aguilar Copete" userId="S::marthaaguilar@supertransporte.gov.co::d8d506e0-0641-4903-ab3a-c5827447f079" providerId="AD" clId="Web-{ACA42B8E-5E46-B450-6B0F-EAC728322492}" dt="2024-08-02T22:42:53.163" v="37"/>
      <pc:docMkLst>
        <pc:docMk/>
      </pc:docMkLst>
      <pc:sldChg chg="modSp">
        <pc:chgData name="Martha Patricia Aguilar Copete" userId="S::marthaaguilar@supertransporte.gov.co::d8d506e0-0641-4903-ab3a-c5827447f079" providerId="AD" clId="Web-{ACA42B8E-5E46-B450-6B0F-EAC728322492}" dt="2024-08-02T22:42:53.163" v="37"/>
        <pc:sldMkLst>
          <pc:docMk/>
          <pc:sldMk cId="698787902" sldId="271"/>
        </pc:sldMkLst>
      </pc:sldChg>
    </pc:docChg>
  </pc:docChgLst>
  <pc:docChgLst>
    <pc:chgData name="Camilo Esteban Montoya Vásquez" userId="5a0745ba-f4d5-42a4-bbbe-2f9363299950" providerId="ADAL" clId="{219FD583-BCC0-45E1-AE4D-775321339F7C}"/>
    <pc:docChg chg="undo custSel modSld">
      <pc:chgData name="Camilo Esteban Montoya Vásquez" userId="5a0745ba-f4d5-42a4-bbbe-2f9363299950" providerId="ADAL" clId="{219FD583-BCC0-45E1-AE4D-775321339F7C}" dt="2024-08-24T02:50:17.981" v="395" actId="20577"/>
      <pc:docMkLst>
        <pc:docMk/>
      </pc:docMkLst>
      <pc:sldChg chg="modSp mod">
        <pc:chgData name="Camilo Esteban Montoya Vásquez" userId="5a0745ba-f4d5-42a4-bbbe-2f9363299950" providerId="ADAL" clId="{219FD583-BCC0-45E1-AE4D-775321339F7C}" dt="2024-08-23T23:55:07.832" v="3" actId="20577"/>
        <pc:sldMkLst>
          <pc:docMk/>
          <pc:sldMk cId="3432636930" sldId="316"/>
        </pc:sldMkLst>
      </pc:sldChg>
    </pc:docChg>
  </pc:docChgLst>
  <pc:docChgLst>
    <pc:chgData name="Juanita Rojas Varela" userId="0b674874-92fb-4f6f-94fc-f0260b96d41d" providerId="ADAL" clId="{B1DD051E-3C1D-4831-BC87-E2B416A3249A}"/>
    <pc:docChg chg="undo custSel modSld">
      <pc:chgData name="Juanita Rojas Varela" userId="0b674874-92fb-4f6f-94fc-f0260b96d41d" providerId="ADAL" clId="{B1DD051E-3C1D-4831-BC87-E2B416A3249A}" dt="2024-10-24T19:47:56.271" v="181" actId="729"/>
      <pc:docMkLst>
        <pc:docMk/>
      </pc:docMkLst>
    </pc:docChg>
  </pc:docChgLst>
  <pc:docChgLst>
    <pc:chgData name="Juanita Rojas Varela" userId="S::juanitarojas@supertransporte.gov.co::0b674874-92fb-4f6f-94fc-f0260b96d41d" providerId="AD" clId="Web-{369E258F-3547-C483-1D1D-53E6824A1AC0}"/>
    <pc:docChg chg="addSld delSld modSld">
      <pc:chgData name="Juanita Rojas Varela" userId="S::juanitarojas@supertransporte.gov.co::0b674874-92fb-4f6f-94fc-f0260b96d41d" providerId="AD" clId="Web-{369E258F-3547-C483-1D1D-53E6824A1AC0}" dt="2024-07-29T13:55:19.163" v="38" actId="1076"/>
      <pc:docMkLst>
        <pc:docMk/>
      </pc:docMkLst>
      <pc:sldChg chg="del">
        <pc:chgData name="Juanita Rojas Varela" userId="S::juanitarojas@supertransporte.gov.co::0b674874-92fb-4f6f-94fc-f0260b96d41d" providerId="AD" clId="Web-{369E258F-3547-C483-1D1D-53E6824A1AC0}" dt="2024-07-29T13:31:28.437" v="0"/>
        <pc:sldMkLst>
          <pc:docMk/>
          <pc:sldMk cId="486561026" sldId="309"/>
        </pc:sldMkLst>
      </pc:sldChg>
      <pc:sldChg chg="delSp modSp add replId">
        <pc:chgData name="Juanita Rojas Varela" userId="S::juanitarojas@supertransporte.gov.co::0b674874-92fb-4f6f-94fc-f0260b96d41d" providerId="AD" clId="Web-{369E258F-3547-C483-1D1D-53E6824A1AC0}" dt="2024-07-29T13:55:19.163" v="38" actId="1076"/>
        <pc:sldMkLst>
          <pc:docMk/>
          <pc:sldMk cId="284827378" sldId="314"/>
        </pc:sldMkLst>
      </pc:sldChg>
    </pc:docChg>
  </pc:docChgLst>
  <pc:docChgLst>
    <pc:chgData name="Juanita Rojas Varela" userId="0b674874-92fb-4f6f-94fc-f0260b96d41d" providerId="ADAL" clId="{7DAE3936-BD64-4067-A884-17EEFA89D5F2}"/>
    <pc:docChg chg="undo custSel modSld">
      <pc:chgData name="Juanita Rojas Varela" userId="0b674874-92fb-4f6f-94fc-f0260b96d41d" providerId="ADAL" clId="{7DAE3936-BD64-4067-A884-17EEFA89D5F2}" dt="2024-10-29T14:45:16.791" v="278" actId="20577"/>
      <pc:docMkLst>
        <pc:docMk/>
      </pc:docMkLst>
    </pc:docChg>
  </pc:docChgLst>
  <pc:docChgLst>
    <pc:chgData name="Juanita Rojas Varela" userId="0b674874-92fb-4f6f-94fc-f0260b96d41d" providerId="ADAL" clId="{25E6033F-07F9-4D59-B4EB-989353341550}"/>
    <pc:docChg chg="custSel modSld">
      <pc:chgData name="Juanita Rojas Varela" userId="0b674874-92fb-4f6f-94fc-f0260b96d41d" providerId="ADAL" clId="{25E6033F-07F9-4D59-B4EB-989353341550}" dt="2024-08-26T18:00:25.938" v="16" actId="1076"/>
      <pc:docMkLst>
        <pc:docMk/>
      </pc:docMkLst>
    </pc:docChg>
  </pc:docChgLst>
  <pc:docChgLst>
    <pc:chgData name="Camilo Esteban Montoya Vásquez" userId="S::camilomontoya@supertransporte.gov.co::5a0745ba-f4d5-42a4-bbbe-2f9363299950" providerId="AD" clId="Web-{FADFC77B-E3CC-D195-0945-4DD43E8C58D8}"/>
    <pc:docChg chg="modSld">
      <pc:chgData name="Camilo Esteban Montoya Vásquez" userId="S::camilomontoya@supertransporte.gov.co::5a0745ba-f4d5-42a4-bbbe-2f9363299950" providerId="AD" clId="Web-{FADFC77B-E3CC-D195-0945-4DD43E8C58D8}" dt="2024-08-02T22:06:36.940" v="21"/>
      <pc:docMkLst>
        <pc:docMk/>
      </pc:docMkLst>
      <pc:sldChg chg="modSp">
        <pc:chgData name="Camilo Esteban Montoya Vásquez" userId="S::camilomontoya@supertransporte.gov.co::5a0745ba-f4d5-42a4-bbbe-2f9363299950" providerId="AD" clId="Web-{FADFC77B-E3CC-D195-0945-4DD43E8C58D8}" dt="2024-08-02T22:05:49.970" v="12"/>
        <pc:sldMkLst>
          <pc:docMk/>
          <pc:sldMk cId="1292707646" sldId="303"/>
        </pc:sldMkLst>
      </pc:sldChg>
    </pc:docChg>
  </pc:docChgLst>
  <pc:docChgLst>
    <pc:chgData name="Martha Patricia Aguilar Copete" userId="S::marthaaguilar@supertransporte.gov.co::d8d506e0-0641-4903-ab3a-c5827447f079" providerId="AD" clId="Web-{29CDB3F4-E8E3-810A-353D-A7C7EDFFDEFB}"/>
    <pc:docChg chg="modSld">
      <pc:chgData name="Martha Patricia Aguilar Copete" userId="S::marthaaguilar@supertransporte.gov.co::d8d506e0-0641-4903-ab3a-c5827447f079" providerId="AD" clId="Web-{29CDB3F4-E8E3-810A-353D-A7C7EDFFDEFB}" dt="2024-09-16T00:07:22.929" v="5"/>
      <pc:docMkLst>
        <pc:docMk/>
      </pc:docMkLst>
    </pc:docChg>
  </pc:docChgLst>
  <pc:docChgLst>
    <pc:chgData name="Juanita Rojas Varela" userId="S::juanitarojas@supertransporte.gov.co::0b674874-92fb-4f6f-94fc-f0260b96d41d" providerId="AD" clId="Web-{89AA9F6D-DED2-875A-3C37-20A9ED798671}"/>
    <pc:docChg chg="modSld">
      <pc:chgData name="Juanita Rojas Varela" userId="S::juanitarojas@supertransporte.gov.co::0b674874-92fb-4f6f-94fc-f0260b96d41d" providerId="AD" clId="Web-{89AA9F6D-DED2-875A-3C37-20A9ED798671}" dt="2024-12-16T22:07:51.036" v="152" actId="20577"/>
      <pc:docMkLst>
        <pc:docMk/>
      </pc:docMkLst>
    </pc:docChg>
  </pc:docChgLst>
  <pc:docChgLst>
    <pc:chgData name="Camilo Esteban Montoya Vásquez" userId="S::camilomontoya@supertransporte.gov.co::5a0745ba-f4d5-42a4-bbbe-2f9363299950" providerId="AD" clId="Web-{AB87D03F-42C6-BF24-C671-5DAF478CF777}"/>
    <pc:docChg chg="addSld delSld modSld">
      <pc:chgData name="Camilo Esteban Montoya Vásquez" userId="S::camilomontoya@supertransporte.gov.co::5a0745ba-f4d5-42a4-bbbe-2f9363299950" providerId="AD" clId="Web-{AB87D03F-42C6-BF24-C671-5DAF478CF777}" dt="2024-09-22T00:32:59.947" v="43" actId="1076"/>
      <pc:docMkLst>
        <pc:docMk/>
      </pc:docMkLst>
      <pc:sldChg chg="add del">
        <pc:chgData name="Camilo Esteban Montoya Vásquez" userId="S::camilomontoya@supertransporte.gov.co::5a0745ba-f4d5-42a4-bbbe-2f9363299950" providerId="AD" clId="Web-{AB87D03F-42C6-BF24-C671-5DAF478CF777}" dt="2024-09-22T00:32:01.710" v="31"/>
        <pc:sldMkLst>
          <pc:docMk/>
          <pc:sldMk cId="38605374" sldId="293"/>
        </pc:sldMkLst>
      </pc:sldChg>
      <pc:sldChg chg="modSp">
        <pc:chgData name="Camilo Esteban Montoya Vásquez" userId="S::camilomontoya@supertransporte.gov.co::5a0745ba-f4d5-42a4-bbbe-2f9363299950" providerId="AD" clId="Web-{AB87D03F-42C6-BF24-C671-5DAF478CF777}" dt="2024-09-22T00:31:11.146" v="2" actId="20577"/>
        <pc:sldMkLst>
          <pc:docMk/>
          <pc:sldMk cId="3432636930" sldId="316"/>
        </pc:sldMkLst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617" v="21"/>
        <pc:sldMkLst>
          <pc:docMk/>
          <pc:sldMk cId="1597402526" sldId="2145707996"/>
        </pc:sldMkLst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601" v="20"/>
        <pc:sldMkLst>
          <pc:docMk/>
          <pc:sldMk cId="2954859127" sldId="2145707997"/>
        </pc:sldMkLst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617" v="22"/>
        <pc:sldMkLst>
          <pc:docMk/>
          <pc:sldMk cId="1528494702" sldId="2145708043"/>
        </pc:sldMkLst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695" v="30"/>
        <pc:sldMkLst>
          <pc:docMk/>
          <pc:sldMk cId="1433420146" sldId="2147375075"/>
        </pc:sldMkLst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679" v="29"/>
        <pc:sldMkLst>
          <pc:docMk/>
          <pc:sldMk cId="1827385527" sldId="2147375076"/>
        </pc:sldMkLst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679" v="28"/>
        <pc:sldMkLst>
          <pc:docMk/>
          <pc:sldMk cId="792502900" sldId="2147375077"/>
        </pc:sldMkLst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663" v="27"/>
        <pc:sldMkLst>
          <pc:docMk/>
          <pc:sldMk cId="2020368189" sldId="2147375078"/>
        </pc:sldMkLst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663" v="26"/>
        <pc:sldMkLst>
          <pc:docMk/>
          <pc:sldMk cId="786698311" sldId="2147375079"/>
        </pc:sldMkLst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648" v="25"/>
        <pc:sldMkLst>
          <pc:docMk/>
          <pc:sldMk cId="2409748557" sldId="2147375080"/>
        </pc:sldMkLst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632" v="24"/>
        <pc:sldMkLst>
          <pc:docMk/>
          <pc:sldMk cId="241513344" sldId="2147375081"/>
        </pc:sldMkLst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710" v="33"/>
        <pc:sldMkLst>
          <pc:docMk/>
          <pc:sldMk cId="3344360800" sldId="2147375095"/>
        </pc:sldMkLst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617" v="23"/>
        <pc:sldMkLst>
          <pc:docMk/>
          <pc:sldMk cId="1764742262" sldId="2147375096"/>
        </pc:sldMkLst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726" v="34"/>
        <pc:sldMkLst>
          <pc:docMk/>
          <pc:sldMk cId="661007368" sldId="2147375104"/>
        </pc:sldMkLst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710" v="32"/>
        <pc:sldMkLst>
          <pc:docMk/>
          <pc:sldMk cId="1181441555" sldId="2147375105"/>
        </pc:sldMkLst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726" v="35"/>
        <pc:sldMkLst>
          <pc:docMk/>
          <pc:sldMk cId="715200666" sldId="2147375131"/>
        </pc:sldMkLst>
      </pc:sldChg>
    </pc:docChg>
  </pc:docChgLst>
  <pc:docChgLst>
    <pc:chgData name="Camilo Esteban Montoya Vásquez" userId="5a0745ba-f4d5-42a4-bbbe-2f9363299950" providerId="ADAL" clId="{FC1F6C49-C5A6-49D0-A204-BEF3EAC5EC97}"/>
    <pc:docChg chg="undo custSel modSld">
      <pc:chgData name="Camilo Esteban Montoya Vásquez" userId="5a0745ba-f4d5-42a4-bbbe-2f9363299950" providerId="ADAL" clId="{FC1F6C49-C5A6-49D0-A204-BEF3EAC5EC97}" dt="2024-09-01T04:55:32.040" v="303" actId="20577"/>
      <pc:docMkLst>
        <pc:docMk/>
      </pc:docMkLst>
      <pc:sldChg chg="modSp mod">
        <pc:chgData name="Camilo Esteban Montoya Vásquez" userId="5a0745ba-f4d5-42a4-bbbe-2f9363299950" providerId="ADAL" clId="{FC1F6C49-C5A6-49D0-A204-BEF3EAC5EC97}" dt="2024-09-01T04:55:17.866" v="301" actId="20577"/>
        <pc:sldMkLst>
          <pc:docMk/>
          <pc:sldMk cId="223448911" sldId="272"/>
        </pc:sldMkLst>
      </pc:sldChg>
      <pc:sldChg chg="modSp mod">
        <pc:chgData name="Camilo Esteban Montoya Vásquez" userId="5a0745ba-f4d5-42a4-bbbe-2f9363299950" providerId="ADAL" clId="{FC1F6C49-C5A6-49D0-A204-BEF3EAC5EC97}" dt="2024-08-31T17:38:10.624" v="1" actId="20577"/>
        <pc:sldMkLst>
          <pc:docMk/>
          <pc:sldMk cId="3432636930" sldId="316"/>
        </pc:sldMkLst>
      </pc:sldChg>
      <pc:sldChg chg="modSp mod">
        <pc:chgData name="Camilo Esteban Montoya Vásquez" userId="5a0745ba-f4d5-42a4-bbbe-2f9363299950" providerId="ADAL" clId="{FC1F6C49-C5A6-49D0-A204-BEF3EAC5EC97}" dt="2024-09-01T04:55:32.040" v="303" actId="20577"/>
        <pc:sldMkLst>
          <pc:docMk/>
          <pc:sldMk cId="1864530910" sldId="317"/>
        </pc:sldMkLst>
      </pc:sldChg>
    </pc:docChg>
  </pc:docChgLst>
  <pc:docChgLst>
    <pc:chgData name="Juanita Rojas Varela" userId="S::juanitarojas@supertransporte.gov.co::0b674874-92fb-4f6f-94fc-f0260b96d41d" providerId="AD" clId="Web-{8CA544ED-99C6-7E70-C471-B951E45E59CA}"/>
    <pc:docChg chg="modSld">
      <pc:chgData name="Juanita Rojas Varela" userId="S::juanitarojas@supertransporte.gov.co::0b674874-92fb-4f6f-94fc-f0260b96d41d" providerId="AD" clId="Web-{8CA544ED-99C6-7E70-C471-B951E45E59CA}" dt="2024-10-01T18:59:24.946" v="0"/>
      <pc:docMkLst>
        <pc:docMk/>
      </pc:docMkLst>
    </pc:docChg>
  </pc:docChgLst>
  <pc:docChgLst>
    <pc:chgData name="Juanita Rojas Varela" userId="S::juanitarojas@supertransporte.gov.co::0b674874-92fb-4f6f-94fc-f0260b96d41d" providerId="AD" clId="Web-{7ACE9C92-959E-CE8F-828E-FA10E475B520}"/>
    <pc:docChg chg="modSld">
      <pc:chgData name="Juanita Rojas Varela" userId="S::juanitarojas@supertransporte.gov.co::0b674874-92fb-4f6f-94fc-f0260b96d41d" providerId="AD" clId="Web-{7ACE9C92-959E-CE8F-828E-FA10E475B520}" dt="2024-09-30T21:27:50.688" v="1"/>
      <pc:docMkLst>
        <pc:docMk/>
      </pc:docMkLst>
    </pc:docChg>
  </pc:docChgLst>
  <pc:docChgLst>
    <pc:chgData name="Camilo Esteban Montoya Vásquez" userId="5a0745ba-f4d5-42a4-bbbe-2f9363299950" providerId="ADAL" clId="{ABA1B2B0-30AC-4C25-8C7A-501DCFFF4F1E}"/>
    <pc:docChg chg="custSel modSld">
      <pc:chgData name="Camilo Esteban Montoya Vásquez" userId="5a0745ba-f4d5-42a4-bbbe-2f9363299950" providerId="ADAL" clId="{ABA1B2B0-30AC-4C25-8C7A-501DCFFF4F1E}" dt="2024-10-29T03:04:15.819" v="382" actId="20577"/>
      <pc:docMkLst>
        <pc:docMk/>
      </pc:docMkLst>
    </pc:docChg>
  </pc:docChgLst>
  <pc:docChgLst>
    <pc:chgData name="Usuario invitado" userId="S::urn:spo:anon#bae56f7ff6b68d57dd1306ef207073ecd3b2f802ff4fb6c105d50ac2cd2d4ab6::" providerId="AD" clId="Web-{63389EF4-ADA2-F929-9E1D-93EF169D1144}"/>
    <pc:docChg chg="delSld">
      <pc:chgData name="Usuario invitado" userId="S::urn:spo:anon#bae56f7ff6b68d57dd1306ef207073ecd3b2f802ff4fb6c105d50ac2cd2d4ab6::" providerId="AD" clId="Web-{63389EF4-ADA2-F929-9E1D-93EF169D1144}" dt="2024-09-15T17:15:55.283" v="2"/>
      <pc:docMkLst>
        <pc:docMk/>
      </pc:docMkLst>
      <pc:sldChg chg="del">
        <pc:chgData name="Usuario invitado" userId="S::urn:spo:anon#bae56f7ff6b68d57dd1306ef207073ecd3b2f802ff4fb6c105d50ac2cd2d4ab6::" providerId="AD" clId="Web-{63389EF4-ADA2-F929-9E1D-93EF169D1144}" dt="2024-09-15T17:15:52.064" v="1"/>
        <pc:sldMkLst>
          <pc:docMk/>
          <pc:sldMk cId="223448911" sldId="272"/>
        </pc:sldMkLst>
      </pc:sldChg>
      <pc:sldChg chg="del">
        <pc:chgData name="Usuario invitado" userId="S::urn:spo:anon#bae56f7ff6b68d57dd1306ef207073ecd3b2f802ff4fb6c105d50ac2cd2d4ab6::" providerId="AD" clId="Web-{63389EF4-ADA2-F929-9E1D-93EF169D1144}" dt="2024-09-15T17:15:48.423" v="0"/>
        <pc:sldMkLst>
          <pc:docMk/>
          <pc:sldMk cId="312233509" sldId="308"/>
        </pc:sldMkLst>
      </pc:sldChg>
      <pc:sldChg chg="del">
        <pc:chgData name="Usuario invitado" userId="S::urn:spo:anon#bae56f7ff6b68d57dd1306ef207073ecd3b2f802ff4fb6c105d50ac2cd2d4ab6::" providerId="AD" clId="Web-{63389EF4-ADA2-F929-9E1D-93EF169D1144}" dt="2024-09-15T17:15:55.283" v="2"/>
        <pc:sldMkLst>
          <pc:docMk/>
          <pc:sldMk cId="1864530910" sldId="317"/>
        </pc:sldMkLst>
      </pc:sldChg>
    </pc:docChg>
  </pc:docChgLst>
  <pc:docChgLst>
    <pc:chgData name="Juanita Rojas Varela" userId="0b674874-92fb-4f6f-94fc-f0260b96d41d" providerId="ADAL" clId="{9E0C44BF-71BA-43A9-B0E2-4A531EA298F1}"/>
    <pc:docChg chg="undo custSel addSld delSld modSld sldOrd">
      <pc:chgData name="Juanita Rojas Varela" userId="0b674874-92fb-4f6f-94fc-f0260b96d41d" providerId="ADAL" clId="{9E0C44BF-71BA-43A9-B0E2-4A531EA298F1}" dt="2024-09-02T21:44:59.721" v="438" actId="6549"/>
      <pc:docMkLst>
        <pc:docMk/>
      </pc:docMkLst>
      <pc:sldChg chg="modSp mod">
        <pc:chgData name="Juanita Rojas Varela" userId="0b674874-92fb-4f6f-94fc-f0260b96d41d" providerId="ADAL" clId="{9E0C44BF-71BA-43A9-B0E2-4A531EA298F1}" dt="2024-09-02T21:44:59.721" v="438" actId="6549"/>
        <pc:sldMkLst>
          <pc:docMk/>
          <pc:sldMk cId="1864530910" sldId="317"/>
        </pc:sldMkLst>
      </pc:sldChg>
      <pc:sldChg chg="modSp add del mod modTransition">
        <pc:chgData name="Juanita Rojas Varela" userId="0b674874-92fb-4f6f-94fc-f0260b96d41d" providerId="ADAL" clId="{9E0C44BF-71BA-43A9-B0E2-4A531EA298F1}" dt="2024-08-31T04:56:37.279" v="381" actId="47"/>
        <pc:sldMkLst>
          <pc:docMk/>
          <pc:sldMk cId="2949399661" sldId="2147375087"/>
        </pc:sldMkLst>
      </pc:sldChg>
      <pc:sldChg chg="modSp add del mod ord">
        <pc:chgData name="Juanita Rojas Varela" userId="0b674874-92fb-4f6f-94fc-f0260b96d41d" providerId="ADAL" clId="{9E0C44BF-71BA-43A9-B0E2-4A531EA298F1}" dt="2024-09-02T21:32:22.954" v="400" actId="47"/>
        <pc:sldMkLst>
          <pc:docMk/>
          <pc:sldMk cId="3143227428" sldId="2147375104"/>
        </pc:sldMkLst>
      </pc:sldChg>
      <pc:sldChg chg="modSp add mod">
        <pc:chgData name="Juanita Rojas Varela" userId="0b674874-92fb-4f6f-94fc-f0260b96d41d" providerId="ADAL" clId="{9E0C44BF-71BA-43A9-B0E2-4A531EA298F1}" dt="2024-09-02T21:38:19.571" v="430" actId="207"/>
        <pc:sldMkLst>
          <pc:docMk/>
          <pc:sldMk cId="2805082108" sldId="214737510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upertransporte-my.sharepoint.com/personal/marthaaguilar_supertransporte_gov_co/Documents/SEGUIMIENTO%20SEMANAL%20PRESUPUESTO%20Y%20PAA/2025/Cierre%20vigencia%202025/CONSOLIDACI&#211;N%203112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upertransporte-my.sharepoint.com/personal/marthaaguilar_supertransporte_gov_co/Documents/SEGUIMIENTO%20SEMANAL%20PRESUPUESTO%20Y%20PAA/2025/Cierre%20vigencia%202025/CONSOLIDACI&#211;N%203112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upertransporte-my.sharepoint.com/personal/marthaaguilar_supertransporte_gov_co/Documents/SEGUIMIENTO%20SEMANAL%20PRESUPUESTO%20Y%20PAA/2025/Cierre%20vigencia%202025/CONSOLIDACI&#211;N%203112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upertransporte-my.sharepoint.com/personal/marthaaguilar_supertransporte_gov_co/Documents/SEGUIMIENTO%20SEMANAL%20PRESUPUESTO%20Y%20PAA/2025/Cierre%20vigencia%202025/CONSOLIDACI&#211;N%203112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upertransporte-my.sharepoint.com/personal/marthaaguilar_supertransporte_gov_co/Documents/SEGUIMIENTO%20SEMANAL%20PRESUPUESTO%20Y%20PAA/2025/Cierre%20vigencia%202025/CONSOLIDACI&#211;N%20311220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upertransporte-my.sharepoint.com/personal/marthaaguilar_supertransporte_gov_co/Documents/SEGUIMIENTO%20SEMANAL%20PRESUPUESTO%20Y%20PAA/2025/Cierre%20vigencia%202025/CONSOLIDACI&#211;N%20311220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upertransporte-my.sharepoint.com/personal/marthaaguilar_supertransporte_gov_co/Documents/SEGUIMIENTO%20SEMANAL%20PRESUPUESTO%20Y%20PAA/2025/Cierre%20vigencia%202025/CONSOLIDACI&#211;N%20311220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GRAFICAS!$B$7</c:f>
              <c:strCache>
                <c:ptCount val="1"/>
                <c:pt idx="0">
                  <c:v>APR. VIGENTE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>
              <a:noFill/>
              <a:prstDash val="sys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GRAFICAS!$A$8:$A$9</c:f>
              <c:strCache>
                <c:ptCount val="2"/>
                <c:pt idx="0">
                  <c:v>FUNCIONAMIENTO</c:v>
                </c:pt>
                <c:pt idx="1">
                  <c:v>INVERSIÓN </c:v>
                </c:pt>
              </c:strCache>
            </c:strRef>
          </c:cat>
          <c:val>
            <c:numRef>
              <c:f>GRAFICAS!$B$8:$B$9</c:f>
              <c:numCache>
                <c:formatCode>#,##0,,</c:formatCode>
                <c:ptCount val="2"/>
                <c:pt idx="0">
                  <c:v>57558857000</c:v>
                </c:pt>
                <c:pt idx="1">
                  <c:v>21457922478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D7-49EB-9D82-8627465E6604}"/>
            </c:ext>
          </c:extLst>
        </c:ser>
        <c:ser>
          <c:idx val="1"/>
          <c:order val="1"/>
          <c:tx>
            <c:strRef>
              <c:f>GRAFICAS!$C$7</c:f>
              <c:strCache>
                <c:ptCount val="1"/>
                <c:pt idx="0">
                  <c:v>COMPROMISO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GRAFICAS!$A$8:$A$9</c:f>
              <c:strCache>
                <c:ptCount val="2"/>
                <c:pt idx="0">
                  <c:v>FUNCIONAMIENTO</c:v>
                </c:pt>
                <c:pt idx="1">
                  <c:v>INVERSIÓN </c:v>
                </c:pt>
              </c:strCache>
            </c:strRef>
          </c:cat>
          <c:val>
            <c:numRef>
              <c:f>GRAFICAS!$C$8:$C$9</c:f>
              <c:numCache>
                <c:formatCode>#,##0,,</c:formatCode>
                <c:ptCount val="2"/>
                <c:pt idx="0">
                  <c:v>49833806490.400002</c:v>
                </c:pt>
                <c:pt idx="1">
                  <c:v>20784828939.580002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D7-49EB-9D82-8627465E6604}"/>
            </c:ext>
          </c:extLst>
        </c:ser>
        <c:ser>
          <c:idx val="2"/>
          <c:order val="2"/>
          <c:tx>
            <c:strRef>
              <c:f>GRAFICAS!$D$7</c:f>
              <c:strCache>
                <c:ptCount val="1"/>
                <c:pt idx="0">
                  <c:v>OBLIGACIÓN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GRAFICAS!$A$8:$A$9</c:f>
              <c:strCache>
                <c:ptCount val="2"/>
                <c:pt idx="0">
                  <c:v>FUNCIONAMIENTO</c:v>
                </c:pt>
                <c:pt idx="1">
                  <c:v>INVERSIÓN </c:v>
                </c:pt>
              </c:strCache>
            </c:strRef>
          </c:cat>
          <c:val>
            <c:numRef>
              <c:f>GRAFICAS!$D$8:$D$9</c:f>
              <c:numCache>
                <c:formatCode>#,##0,,</c:formatCode>
                <c:ptCount val="2"/>
                <c:pt idx="0">
                  <c:v>49695347272.520004</c:v>
                </c:pt>
                <c:pt idx="1">
                  <c:v>20739342265.25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D7-49EB-9D82-8627465E6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5402207"/>
        <c:axId val="75403647"/>
      </c:barChart>
      <c:catAx>
        <c:axId val="75402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5403647"/>
        <c:crosses val="autoZero"/>
        <c:auto val="1"/>
        <c:lblAlgn val="ctr"/>
        <c:lblOffset val="100"/>
        <c:noMultiLvlLbl val="0"/>
      </c:catAx>
      <c:valAx>
        <c:axId val="75403647"/>
        <c:scaling>
          <c:orientation val="minMax"/>
        </c:scaling>
        <c:delete val="0"/>
        <c:axPos val="l"/>
        <c:numFmt formatCode="#,##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540220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GRAFICAS!$B$64</c:f>
              <c:strCache>
                <c:ptCount val="1"/>
                <c:pt idx="0">
                  <c:v>APR. VIGENTE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GRAFICAS!$A$65:$A$66</c:f>
              <c:strCache>
                <c:ptCount val="2"/>
                <c:pt idx="0">
                  <c:v>FORTALECIMIENTO</c:v>
                </c:pt>
                <c:pt idx="1">
                  <c:v>MEJORAMIENTO</c:v>
                </c:pt>
              </c:strCache>
              <c:extLst/>
            </c:strRef>
          </c:cat>
          <c:val>
            <c:numRef>
              <c:f>GRAFICAS!$B$65:$B$66</c:f>
              <c:numCache>
                <c:formatCode>#,###,,</c:formatCode>
                <c:ptCount val="2"/>
                <c:pt idx="0" formatCode="#,##0,,">
                  <c:v>9909757581</c:v>
                </c:pt>
                <c:pt idx="1">
                  <c:v>11548164897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E5C-4483-A4ED-EBFF35E7D141}"/>
            </c:ext>
          </c:extLst>
        </c:ser>
        <c:ser>
          <c:idx val="1"/>
          <c:order val="1"/>
          <c:tx>
            <c:strRef>
              <c:f>GRAFICAS!$C$64</c:f>
              <c:strCache>
                <c:ptCount val="1"/>
                <c:pt idx="0">
                  <c:v>COMPROMISO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E5C-4483-A4ED-EBFF35E7D1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GRAFICAS!$A$65:$A$66</c:f>
              <c:strCache>
                <c:ptCount val="2"/>
                <c:pt idx="0">
                  <c:v>FORTALECIMIENTO</c:v>
                </c:pt>
                <c:pt idx="1">
                  <c:v>MEJORAMIENTO</c:v>
                </c:pt>
              </c:strCache>
              <c:extLst/>
            </c:strRef>
          </c:cat>
          <c:val>
            <c:numRef>
              <c:f>GRAFICAS!$C$65:$C$66</c:f>
              <c:numCache>
                <c:formatCode>#,###,,</c:formatCode>
                <c:ptCount val="2"/>
                <c:pt idx="0" formatCode="#,##0,,">
                  <c:v>9508606991.75</c:v>
                </c:pt>
                <c:pt idx="1">
                  <c:v>11276221947.83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2E5C-4483-A4ED-EBFF35E7D141}"/>
            </c:ext>
          </c:extLst>
        </c:ser>
        <c:ser>
          <c:idx val="3"/>
          <c:order val="3"/>
          <c:tx>
            <c:strRef>
              <c:f>GRAFICAS!$E$64</c:f>
              <c:strCache>
                <c:ptCount val="1"/>
                <c:pt idx="0">
                  <c:v>OBLIGACIÓN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GRAFICAS!$A$65:$A$66</c:f>
              <c:strCache>
                <c:ptCount val="2"/>
                <c:pt idx="0">
                  <c:v>FORTALECIMIENTO</c:v>
                </c:pt>
                <c:pt idx="1">
                  <c:v>MEJORAMIENTO</c:v>
                </c:pt>
              </c:strCache>
              <c:extLst/>
            </c:strRef>
          </c:cat>
          <c:val>
            <c:numRef>
              <c:f>GRAFICAS!$E$65:$E$66</c:f>
              <c:numCache>
                <c:formatCode>#,###,,</c:formatCode>
                <c:ptCount val="2"/>
                <c:pt idx="0" formatCode="#,##0,,">
                  <c:v>9477210317.4200001</c:v>
                </c:pt>
                <c:pt idx="1">
                  <c:v>11262131947.83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2E5C-4483-A4ED-EBFF35E7D14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37070416"/>
        <c:axId val="83707713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GRAFICAS!$D$64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GRAFICAS!$A$65:$A$66</c15:sqref>
                        </c15:formulaRef>
                      </c:ext>
                    </c:extLst>
                    <c:strCache>
                      <c:ptCount val="2"/>
                      <c:pt idx="0">
                        <c:v>FORTALECIMIENTO</c:v>
                      </c:pt>
                      <c:pt idx="1">
                        <c:v>MEJORAMIENTO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GRAFICAS!$D$65:$D$66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0.95951963648241745</c:v>
                      </c:pt>
                      <c:pt idx="1">
                        <c:v>0.97645141443722838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2E5C-4483-A4ED-EBFF35E7D141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GRAFICAS!$F$64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GRAFICAS!$A$65:$A$66</c15:sqref>
                        </c15:formulaRef>
                      </c:ext>
                    </c:extLst>
                    <c:strCache>
                      <c:ptCount val="2"/>
                      <c:pt idx="0">
                        <c:v>FORTALECIMIENTO</c:v>
                      </c:pt>
                      <c:pt idx="1">
                        <c:v>MEJORAMIENTO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GRAFICAS!$F$65:$F$66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0.95635137791772795</c:v>
                      </c:pt>
                      <c:pt idx="1">
                        <c:v>0.97523130716255135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E5C-4483-A4ED-EBFF35E7D141}"/>
                  </c:ext>
                </c:extLst>
              </c15:ser>
            </c15:filteredBarSeries>
          </c:ext>
        </c:extLst>
      </c:barChart>
      <c:catAx>
        <c:axId val="83707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37077136"/>
        <c:crosses val="autoZero"/>
        <c:auto val="1"/>
        <c:lblAlgn val="ctr"/>
        <c:lblOffset val="100"/>
        <c:noMultiLvlLbl val="0"/>
      </c:catAx>
      <c:valAx>
        <c:axId val="837077136"/>
        <c:scaling>
          <c:orientation val="minMax"/>
        </c:scaling>
        <c:delete val="0"/>
        <c:axPos val="l"/>
        <c:numFmt formatCode="#,##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3707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0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362848343313316E-2"/>
          <c:y val="4.1656544282309707E-2"/>
          <c:w val="0.91108727328530992"/>
          <c:h val="0.81714571717818452"/>
        </c:manualLayout>
      </c:layout>
      <c:lineChart>
        <c:grouping val="standard"/>
        <c:varyColors val="0"/>
        <c:ser>
          <c:idx val="0"/>
          <c:order val="0"/>
          <c:tx>
            <c:strRef>
              <c:f>METAS!$B$6</c:f>
              <c:strCache>
                <c:ptCount val="1"/>
                <c:pt idx="0">
                  <c:v>PROPUESTA AJUSTE COMPROMISO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  <a:lumOff val="40000"/>
                  <a:alpha val="39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9.0348281897139199E-3"/>
                  <c:y val="2.31368048536476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D2F-46C9-A351-812C97C675BA}"/>
                </c:ext>
              </c:extLst>
            </c:dLbl>
            <c:dLbl>
              <c:idx val="7"/>
              <c:layout>
                <c:manualLayout>
                  <c:x val="-1.9651547566581041E-2"/>
                  <c:y val="-2.1255865517252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D2F-46C9-A351-812C97C675BA}"/>
                </c:ext>
              </c:extLst>
            </c:dLbl>
            <c:dLbl>
              <c:idx val="8"/>
              <c:layout>
                <c:manualLayout>
                  <c:x val="-2.1774891441954543E-2"/>
                  <c:y val="-3.2938147193805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2F-46C9-A351-812C97C675BA}"/>
                </c:ext>
              </c:extLst>
            </c:dLbl>
            <c:dLbl>
              <c:idx val="11"/>
              <c:layout>
                <c:manualLayout>
                  <c:x val="6.8902508755867616E-3"/>
                  <c:y val="-3.01960305262619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2F-46C9-A351-812C97C675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METAS!$C$5:$N$5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METAS!$C$6:$N$6</c:f>
              <c:numCache>
                <c:formatCode>0%</c:formatCode>
                <c:ptCount val="12"/>
                <c:pt idx="0">
                  <c:v>0.52267944445688752</c:v>
                </c:pt>
                <c:pt idx="1">
                  <c:v>0.64826079557616711</c:v>
                </c:pt>
                <c:pt idx="2">
                  <c:v>0.76480952407325586</c:v>
                </c:pt>
                <c:pt idx="3">
                  <c:v>0.76480952407325586</c:v>
                </c:pt>
                <c:pt idx="4">
                  <c:v>0.76480952407325586</c:v>
                </c:pt>
                <c:pt idx="5">
                  <c:v>0.81117112874490827</c:v>
                </c:pt>
                <c:pt idx="6">
                  <c:v>0.82</c:v>
                </c:pt>
                <c:pt idx="7">
                  <c:v>0.85</c:v>
                </c:pt>
                <c:pt idx="8">
                  <c:v>0.87</c:v>
                </c:pt>
                <c:pt idx="9">
                  <c:v>0.96</c:v>
                </c:pt>
                <c:pt idx="10">
                  <c:v>0.96</c:v>
                </c:pt>
                <c:pt idx="11">
                  <c:v>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2F-46C9-A351-812C97C675BA}"/>
            </c:ext>
          </c:extLst>
        </c:ser>
        <c:ser>
          <c:idx val="1"/>
          <c:order val="1"/>
          <c:tx>
            <c:strRef>
              <c:f>METAS!$B$7</c:f>
              <c:strCache>
                <c:ptCount val="1"/>
                <c:pt idx="0">
                  <c:v>AVANCE COMPROMISO 2024</c:v>
                </c:pt>
              </c:strCache>
            </c:strRef>
          </c:tx>
          <c:spPr>
            <a:ln w="34925" cap="rnd">
              <a:solidFill>
                <a:schemeClr val="accent1">
                  <a:lumMod val="5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9.0348281897139199E-3"/>
                  <c:y val="-5.1174280877374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2F-46C9-A351-812C97C675BA}"/>
                </c:ext>
              </c:extLst>
            </c:dLbl>
            <c:dLbl>
              <c:idx val="2"/>
              <c:layout>
                <c:manualLayout>
                  <c:x val="-6.9114843143405352E-3"/>
                  <c:y val="1.89194091819422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D2F-46C9-A351-812C97C675BA}"/>
                </c:ext>
              </c:extLst>
            </c:dLbl>
            <c:dLbl>
              <c:idx val="7"/>
              <c:layout>
                <c:manualLayout>
                  <c:x val="-1.7528203691207618E-2"/>
                  <c:y val="1.8919409181942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2F-46C9-A351-812C97C675BA}"/>
                </c:ext>
              </c:extLst>
            </c:dLbl>
            <c:dLbl>
              <c:idx val="8"/>
              <c:layout>
                <c:manualLayout>
                  <c:x val="-2.1774891441954543E-2"/>
                  <c:y val="1.19100401760105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2F-46C9-A351-812C97C675BA}"/>
                </c:ext>
              </c:extLst>
            </c:dLbl>
            <c:dLbl>
              <c:idx val="11"/>
              <c:layout>
                <c:manualLayout>
                  <c:x val="4.7669070002131818E-3"/>
                  <c:y val="1.65829528466316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2F-46C9-A351-812C97C675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METAS!$C$5:$N$5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METAS!$C$7:$N$7</c:f>
              <c:numCache>
                <c:formatCode>0%</c:formatCode>
                <c:ptCount val="12"/>
                <c:pt idx="0">
                  <c:v>0.36</c:v>
                </c:pt>
                <c:pt idx="1">
                  <c:v>0.47</c:v>
                </c:pt>
                <c:pt idx="2">
                  <c:v>0.67</c:v>
                </c:pt>
                <c:pt idx="3">
                  <c:v>0.76484037393771409</c:v>
                </c:pt>
                <c:pt idx="4">
                  <c:v>0.79619987939262982</c:v>
                </c:pt>
                <c:pt idx="5">
                  <c:v>0.81402611286850224</c:v>
                </c:pt>
                <c:pt idx="6">
                  <c:v>0.81856510181768216</c:v>
                </c:pt>
                <c:pt idx="7">
                  <c:v>0.82</c:v>
                </c:pt>
                <c:pt idx="8">
                  <c:v>0.84</c:v>
                </c:pt>
                <c:pt idx="9">
                  <c:v>0.96</c:v>
                </c:pt>
                <c:pt idx="10">
                  <c:v>0.97143315629840354</c:v>
                </c:pt>
                <c:pt idx="11">
                  <c:v>0.96863193353829591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2F-46C9-A351-812C97C675BA}"/>
            </c:ext>
          </c:extLst>
        </c:ser>
        <c:ser>
          <c:idx val="2"/>
          <c:order val="2"/>
          <c:tx>
            <c:strRef>
              <c:f>METAS!$B$8</c:f>
              <c:strCache>
                <c:ptCount val="1"/>
                <c:pt idx="0">
                  <c:v>PROPUESTA AJUSTE OBLIGACIÓN 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  <a:lumOff val="40000"/>
                  <a:alpha val="36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D2F-46C9-A351-812C97C675BA}"/>
                </c:ext>
              </c:extLst>
            </c:dLbl>
            <c:dLbl>
              <c:idx val="1"/>
              <c:layout>
                <c:manualLayout>
                  <c:x val="-1.079987868517197E-2"/>
                  <c:y val="2.3136804853647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D2F-46C9-A351-812C97C675BA}"/>
                </c:ext>
              </c:extLst>
            </c:dLbl>
            <c:dLbl>
              <c:idx val="11"/>
              <c:layout>
                <c:manualLayout>
                  <c:x val="7.9519228132733186E-3"/>
                  <c:y val="-1.1910040176010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2F-46C9-A351-812C97C675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METAS!$C$5:$N$5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METAS!$C$8:$N$8</c:f>
              <c:numCache>
                <c:formatCode>0%</c:formatCode>
                <c:ptCount val="12"/>
                <c:pt idx="0">
                  <c:v>0</c:v>
                </c:pt>
                <c:pt idx="1">
                  <c:v>0.02</c:v>
                </c:pt>
                <c:pt idx="2">
                  <c:v>0.08</c:v>
                </c:pt>
                <c:pt idx="3">
                  <c:v>0.11108552880987811</c:v>
                </c:pt>
                <c:pt idx="4">
                  <c:v>0.17</c:v>
                </c:pt>
                <c:pt idx="5">
                  <c:v>0.27</c:v>
                </c:pt>
                <c:pt idx="6">
                  <c:v>0.34</c:v>
                </c:pt>
                <c:pt idx="7">
                  <c:v>0.41</c:v>
                </c:pt>
                <c:pt idx="8">
                  <c:v>0.41</c:v>
                </c:pt>
                <c:pt idx="9">
                  <c:v>0.53</c:v>
                </c:pt>
                <c:pt idx="10">
                  <c:v>0.65</c:v>
                </c:pt>
                <c:pt idx="11">
                  <c:v>0.98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2F-46C9-A351-812C97C675BA}"/>
            </c:ext>
          </c:extLst>
        </c:ser>
        <c:ser>
          <c:idx val="3"/>
          <c:order val="3"/>
          <c:tx>
            <c:strRef>
              <c:f>METAS!$B$9</c:f>
              <c:strCache>
                <c:ptCount val="1"/>
                <c:pt idx="0">
                  <c:v>AVANCE OBLIGACIÓN 2024</c:v>
                </c:pt>
              </c:strCache>
            </c:strRef>
          </c:tx>
          <c:spPr>
            <a:ln w="3492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11"/>
              <c:layout>
                <c:manualLayout>
                  <c:x val="4.7669070002131818E-3"/>
                  <c:y val="1.6582952846631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2F-46C9-A351-812C97C675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METAS!$C$5:$N$5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METAS!$C$9:$O$9</c:f>
              <c:numCache>
                <c:formatCode>0%</c:formatCode>
                <c:ptCount val="13"/>
                <c:pt idx="0">
                  <c:v>0</c:v>
                </c:pt>
                <c:pt idx="1">
                  <c:v>0.02</c:v>
                </c:pt>
                <c:pt idx="2">
                  <c:v>0.06</c:v>
                </c:pt>
                <c:pt idx="3">
                  <c:v>0.11111637867433627</c:v>
                </c:pt>
                <c:pt idx="4">
                  <c:v>0.17178120272124137</c:v>
                </c:pt>
                <c:pt idx="5">
                  <c:v>0.27205494052815266</c:v>
                </c:pt>
                <c:pt idx="6">
                  <c:v>0.36</c:v>
                </c:pt>
                <c:pt idx="7">
                  <c:v>0.41</c:v>
                </c:pt>
                <c:pt idx="8">
                  <c:v>0.41</c:v>
                </c:pt>
                <c:pt idx="9">
                  <c:v>0.54</c:v>
                </c:pt>
                <c:pt idx="10">
                  <c:v>0.66012783707382727</c:v>
                </c:pt>
                <c:pt idx="11">
                  <c:v>0.96651212560364441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2F-46C9-A351-812C97C675B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21440776"/>
        <c:axId val="321451016"/>
      </c:lineChart>
      <c:catAx>
        <c:axId val="321440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1451016"/>
        <c:crosses val="autoZero"/>
        <c:auto val="1"/>
        <c:lblAlgn val="ctr"/>
        <c:lblOffset val="100"/>
        <c:noMultiLvlLbl val="0"/>
      </c:catAx>
      <c:valAx>
        <c:axId val="321451016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14407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MEJORAMIENTO</a:t>
            </a:r>
          </a:p>
        </c:rich>
      </c:tx>
      <c:layout>
        <c:manualLayout>
          <c:xMode val="edge"/>
          <c:yMode val="edge"/>
          <c:x val="0.37131766803920774"/>
          <c:y val="4.02538189544268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METAS!$B$89</c:f>
              <c:strCache>
                <c:ptCount val="1"/>
                <c:pt idx="0">
                  <c:v>META COMPROMISO 2024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  <a:lumOff val="40000"/>
                  <a:alpha val="4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METAS!$C$88:$H$88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METAS!$C$89:$H$89</c:f>
              <c:numCache>
                <c:formatCode>0%</c:formatCode>
                <c:ptCount val="6"/>
                <c:pt idx="0">
                  <c:v>0.75</c:v>
                </c:pt>
                <c:pt idx="1">
                  <c:v>0.79</c:v>
                </c:pt>
                <c:pt idx="2">
                  <c:v>0.81</c:v>
                </c:pt>
                <c:pt idx="3">
                  <c:v>0.95</c:v>
                </c:pt>
                <c:pt idx="4">
                  <c:v>0.95</c:v>
                </c:pt>
                <c:pt idx="5">
                  <c:v>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7D-4480-9F00-8F04794B8455}"/>
            </c:ext>
          </c:extLst>
        </c:ser>
        <c:ser>
          <c:idx val="1"/>
          <c:order val="1"/>
          <c:tx>
            <c:strRef>
              <c:f>METAS!$B$90</c:f>
              <c:strCache>
                <c:ptCount val="1"/>
                <c:pt idx="0">
                  <c:v>AVANCE COMPROMISO 2024</c:v>
                </c:pt>
              </c:strCache>
            </c:strRef>
          </c:tx>
          <c:spPr>
            <a:ln w="34925" cap="rnd">
              <a:solidFill>
                <a:schemeClr val="accent1">
                  <a:lumMod val="5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METAS!$C$88:$H$88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METAS!$C$90:$H$90</c:f>
              <c:numCache>
                <c:formatCode>0%</c:formatCode>
                <c:ptCount val="6"/>
                <c:pt idx="0">
                  <c:v>0.74738988453846633</c:v>
                </c:pt>
                <c:pt idx="1">
                  <c:v>0.77</c:v>
                </c:pt>
                <c:pt idx="2">
                  <c:v>0.8</c:v>
                </c:pt>
                <c:pt idx="3">
                  <c:v>0.97370697688263186</c:v>
                </c:pt>
                <c:pt idx="4">
                  <c:v>0.9795923769965198</c:v>
                </c:pt>
                <c:pt idx="5">
                  <c:v>0.97645141443722838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7D-4480-9F00-8F04794B8455}"/>
            </c:ext>
          </c:extLst>
        </c:ser>
        <c:ser>
          <c:idx val="2"/>
          <c:order val="2"/>
          <c:tx>
            <c:strRef>
              <c:f>METAS!$B$91</c:f>
              <c:strCache>
                <c:ptCount val="1"/>
                <c:pt idx="0">
                  <c:v>META OBLIGACIÓN 2024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  <a:lumOff val="40000"/>
                  <a:alpha val="4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METAS!$C$88:$H$88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METAS!$C$91:$H$91</c:f>
              <c:numCache>
                <c:formatCode>0%</c:formatCode>
                <c:ptCount val="6"/>
                <c:pt idx="0">
                  <c:v>0.26</c:v>
                </c:pt>
                <c:pt idx="1">
                  <c:v>0.3</c:v>
                </c:pt>
                <c:pt idx="2">
                  <c:v>0.33</c:v>
                </c:pt>
                <c:pt idx="3">
                  <c:v>0.38</c:v>
                </c:pt>
                <c:pt idx="4">
                  <c:v>0.53</c:v>
                </c:pt>
                <c:pt idx="5">
                  <c:v>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7D-4480-9F00-8F04794B8455}"/>
            </c:ext>
          </c:extLst>
        </c:ser>
        <c:ser>
          <c:idx val="3"/>
          <c:order val="3"/>
          <c:tx>
            <c:strRef>
              <c:f>METAS!$B$92</c:f>
              <c:strCache>
                <c:ptCount val="1"/>
                <c:pt idx="0">
                  <c:v>AVANCE OBLIGACIÓN 2024</c:v>
                </c:pt>
              </c:strCache>
            </c:strRef>
          </c:tx>
          <c:spPr>
            <a:ln w="3492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METAS!$C$88:$H$88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METAS!$C$92:$H$92</c:f>
              <c:numCache>
                <c:formatCode>0%</c:formatCode>
                <c:ptCount val="6"/>
                <c:pt idx="0">
                  <c:v>0.25915778134043382</c:v>
                </c:pt>
                <c:pt idx="1">
                  <c:v>0.28999999999999998</c:v>
                </c:pt>
                <c:pt idx="2">
                  <c:v>0.33</c:v>
                </c:pt>
                <c:pt idx="3">
                  <c:v>0.36857799207870107</c:v>
                </c:pt>
                <c:pt idx="4">
                  <c:v>0.55833567367097492</c:v>
                </c:pt>
                <c:pt idx="5">
                  <c:v>0.97523130716255135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7D-4480-9F00-8F04794B8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5609984"/>
        <c:axId val="675607584"/>
      </c:lineChart>
      <c:catAx>
        <c:axId val="67560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75607584"/>
        <c:crosses val="autoZero"/>
        <c:auto val="1"/>
        <c:lblAlgn val="ctr"/>
        <c:lblOffset val="100"/>
        <c:noMultiLvlLbl val="0"/>
      </c:catAx>
      <c:valAx>
        <c:axId val="67560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7560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FORTALECIMIENTO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4.718289797530438E-2"/>
          <c:y val="0.1019653200351902"/>
          <c:w val="0.93797299647874866"/>
          <c:h val="0.75834194211921424"/>
        </c:manualLayout>
      </c:layout>
      <c:lineChart>
        <c:grouping val="standard"/>
        <c:varyColors val="0"/>
        <c:ser>
          <c:idx val="0"/>
          <c:order val="0"/>
          <c:tx>
            <c:strRef>
              <c:f>METAS!$B$112</c:f>
              <c:strCache>
                <c:ptCount val="1"/>
                <c:pt idx="0">
                  <c:v>META COMPROMISO 2024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  <a:lumOff val="40000"/>
                  <a:alpha val="39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METAS!$C$111:$H$111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METAS!$C$112:$H$112</c:f>
              <c:numCache>
                <c:formatCode>0%</c:formatCode>
                <c:ptCount val="6"/>
                <c:pt idx="0">
                  <c:v>0.90149999999999997</c:v>
                </c:pt>
                <c:pt idx="1">
                  <c:v>0.9244</c:v>
                </c:pt>
                <c:pt idx="2">
                  <c:v>0.93520000000000003</c:v>
                </c:pt>
                <c:pt idx="3">
                  <c:v>0.97160000000000002</c:v>
                </c:pt>
                <c:pt idx="4">
                  <c:v>0.97650000000000003</c:v>
                </c:pt>
                <c:pt idx="5">
                  <c:v>0.98089999999999999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76-404A-939C-7650AA1E1689}"/>
            </c:ext>
          </c:extLst>
        </c:ser>
        <c:ser>
          <c:idx val="1"/>
          <c:order val="1"/>
          <c:tx>
            <c:strRef>
              <c:f>METAS!$B$113</c:f>
              <c:strCache>
                <c:ptCount val="1"/>
                <c:pt idx="0">
                  <c:v>AVANCE COMPROMISO 2024</c:v>
                </c:pt>
              </c:strCache>
            </c:strRef>
          </c:tx>
          <c:spPr>
            <a:ln w="34925" cap="rnd">
              <a:solidFill>
                <a:schemeClr val="accent1">
                  <a:lumMod val="5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METAS!$C$111:$H$111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METAS!$C$113:$H$113</c:f>
              <c:numCache>
                <c:formatCode>0%</c:formatCode>
                <c:ptCount val="6"/>
                <c:pt idx="0">
                  <c:v>0.89829999999999999</c:v>
                </c:pt>
                <c:pt idx="1">
                  <c:v>0.91</c:v>
                </c:pt>
                <c:pt idx="2">
                  <c:v>0.92</c:v>
                </c:pt>
                <c:pt idx="3">
                  <c:v>0.94897055050473089</c:v>
                </c:pt>
                <c:pt idx="4">
                  <c:v>0.96434680474248835</c:v>
                </c:pt>
                <c:pt idx="5">
                  <c:v>0.9619414918914756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76-404A-939C-7650AA1E1689}"/>
            </c:ext>
          </c:extLst>
        </c:ser>
        <c:ser>
          <c:idx val="2"/>
          <c:order val="2"/>
          <c:tx>
            <c:strRef>
              <c:f>METAS!$B$114</c:f>
              <c:strCache>
                <c:ptCount val="1"/>
                <c:pt idx="0">
                  <c:v>META OBLIGACIÓN 2024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  <a:lumOff val="40000"/>
                  <a:alpha val="33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METAS!$C$111:$H$111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METAS!$C$114:$H$114</c:f>
              <c:numCache>
                <c:formatCode>0%</c:formatCode>
                <c:ptCount val="6"/>
                <c:pt idx="0">
                  <c:v>0.47</c:v>
                </c:pt>
                <c:pt idx="1">
                  <c:v>0.55000000000000004</c:v>
                </c:pt>
                <c:pt idx="2">
                  <c:v>0.62</c:v>
                </c:pt>
                <c:pt idx="3">
                  <c:v>0.71</c:v>
                </c:pt>
                <c:pt idx="4">
                  <c:v>0.79</c:v>
                </c:pt>
                <c:pt idx="5">
                  <c:v>0.98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76-404A-939C-7650AA1E1689}"/>
            </c:ext>
          </c:extLst>
        </c:ser>
        <c:ser>
          <c:idx val="3"/>
          <c:order val="3"/>
          <c:tx>
            <c:strRef>
              <c:f>METAS!$B$115</c:f>
              <c:strCache>
                <c:ptCount val="1"/>
                <c:pt idx="0">
                  <c:v>AVANCE OBLIGACIÓN 2024</c:v>
                </c:pt>
              </c:strCache>
            </c:strRef>
          </c:tx>
          <c:spPr>
            <a:ln w="3492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METAS!$C$111:$H$111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METAS!$C$115:$H$115</c:f>
              <c:numCache>
                <c:formatCode>0%</c:formatCode>
                <c:ptCount val="6"/>
                <c:pt idx="0">
                  <c:v>0.47</c:v>
                </c:pt>
                <c:pt idx="1">
                  <c:v>0.55000000000000004</c:v>
                </c:pt>
                <c:pt idx="2">
                  <c:v>0.62</c:v>
                </c:pt>
                <c:pt idx="3">
                  <c:v>0.7</c:v>
                </c:pt>
                <c:pt idx="4">
                  <c:v>0.77874957717091298</c:v>
                </c:pt>
                <c:pt idx="5">
                  <c:v>0.95635137791772795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376-404A-939C-7650AA1E1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233488"/>
        <c:axId val="414231088"/>
      </c:lineChart>
      <c:catAx>
        <c:axId val="41423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4231088"/>
        <c:crosses val="autoZero"/>
        <c:auto val="1"/>
        <c:lblAlgn val="ctr"/>
        <c:lblOffset val="100"/>
        <c:noMultiLvlLbl val="0"/>
      </c:catAx>
      <c:valAx>
        <c:axId val="41423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423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732133177927214E-2"/>
          <c:y val="0.90576423493097746"/>
          <c:w val="0.95626004534249609"/>
          <c:h val="9.36550832386826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O" sz="1600"/>
              <a:t>Proyecto de Fortalecimiento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GRAFICAS!$G$35</c:f>
              <c:strCache>
                <c:ptCount val="1"/>
                <c:pt idx="0">
                  <c:v>DOCUMENTOS DE INVESTIGACIÓN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GRAFICAS!$I$34:$J$34</c:f>
              <c:strCache>
                <c:ptCount val="2"/>
                <c:pt idx="0">
                  <c:v>COMPROMETIDO</c:v>
                </c:pt>
                <c:pt idx="1">
                  <c:v>OBLIGADO</c:v>
                </c:pt>
              </c:strCache>
              <c:extLst/>
            </c:strRef>
          </c:cat>
          <c:val>
            <c:numRef>
              <c:f>GRAFICAS!$I$35:$J$35</c:f>
              <c:numCache>
                <c:formatCode>0%</c:formatCode>
                <c:ptCount val="2"/>
                <c:pt idx="0">
                  <c:v>0.98405835331068214</c:v>
                </c:pt>
                <c:pt idx="1">
                  <c:v>0.98405835331068214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913-4689-8B11-F76544674672}"/>
            </c:ext>
          </c:extLst>
        </c:ser>
        <c:ser>
          <c:idx val="1"/>
          <c:order val="1"/>
          <c:tx>
            <c:strRef>
              <c:f>GRAFICAS!$G$36</c:f>
              <c:strCache>
                <c:ptCount val="1"/>
                <c:pt idx="0">
                  <c:v>DOCUMENTOS DE PLANEACIÓN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GRAFICAS!$I$34:$J$34</c:f>
              <c:strCache>
                <c:ptCount val="2"/>
                <c:pt idx="0">
                  <c:v>COMPROMETIDO</c:v>
                </c:pt>
                <c:pt idx="1">
                  <c:v>OBLIGADO</c:v>
                </c:pt>
              </c:strCache>
              <c:extLst/>
            </c:strRef>
          </c:cat>
          <c:val>
            <c:numRef>
              <c:f>GRAFICAS!$I$36:$J$36</c:f>
              <c:numCache>
                <c:formatCode>0%</c:formatCode>
                <c:ptCount val="2"/>
                <c:pt idx="0">
                  <c:v>0.82708633389869712</c:v>
                </c:pt>
                <c:pt idx="1">
                  <c:v>0.82708633389869712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913-4689-8B11-F76544674672}"/>
            </c:ext>
          </c:extLst>
        </c:ser>
        <c:ser>
          <c:idx val="2"/>
          <c:order val="2"/>
          <c:tx>
            <c:strRef>
              <c:f>GRAFICAS!$G$37</c:f>
              <c:strCache>
                <c:ptCount val="1"/>
                <c:pt idx="0">
                  <c:v>SERVICIO DE SUPERVISIÓN EN EL CUMPLIMIENTO DE LOS REQUISITOS EN EL SECTOR TRANSPORTE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GRAFICAS!$I$34:$J$34</c:f>
              <c:strCache>
                <c:ptCount val="2"/>
                <c:pt idx="0">
                  <c:v>COMPROMETIDO</c:v>
                </c:pt>
                <c:pt idx="1">
                  <c:v>OBLIGADO</c:v>
                </c:pt>
              </c:strCache>
              <c:extLst/>
            </c:strRef>
          </c:cat>
          <c:val>
            <c:numRef>
              <c:f>GRAFICAS!$I$37:$J$37</c:f>
              <c:numCache>
                <c:formatCode>0%</c:formatCode>
                <c:ptCount val="2"/>
                <c:pt idx="0">
                  <c:v>0.96291865853830749</c:v>
                </c:pt>
                <c:pt idx="1">
                  <c:v>0.95927367344806835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913-4689-8B11-F76544674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30106992"/>
        <c:axId val="1230126672"/>
      </c:barChart>
      <c:catAx>
        <c:axId val="123010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30126672"/>
        <c:crosses val="autoZero"/>
        <c:auto val="1"/>
        <c:lblAlgn val="ctr"/>
        <c:lblOffset val="100"/>
        <c:noMultiLvlLbl val="0"/>
      </c:catAx>
      <c:valAx>
        <c:axId val="123012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3010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907956565913133E-2"/>
          <c:y val="0.68277310806888791"/>
          <c:w val="0.87008731267462536"/>
          <c:h val="0.27461513813310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O" sz="1800"/>
              <a:t>Proyecto Mejoramiento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GRAFICAS!$G$42</c:f>
              <c:strCache>
                <c:ptCount val="1"/>
                <c:pt idx="0">
                  <c:v>SERVICIO DE IMPLEMENTACIÓN SISTEMAS DE GESTIÓN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GRAFICAS!$I$41:$J$41</c:f>
              <c:strCache>
                <c:ptCount val="2"/>
                <c:pt idx="0">
                  <c:v>COMPROMETIDO</c:v>
                </c:pt>
                <c:pt idx="1">
                  <c:v>OBLIGADO</c:v>
                </c:pt>
              </c:strCache>
              <c:extLst/>
            </c:strRef>
          </c:cat>
          <c:val>
            <c:numRef>
              <c:f>GRAFICAS!$I$42:$J$42</c:f>
              <c:numCache>
                <c:formatCode>0%</c:formatCode>
                <c:ptCount val="2"/>
                <c:pt idx="0">
                  <c:v>0.9290984155334493</c:v>
                </c:pt>
                <c:pt idx="1">
                  <c:v>0.92773470727296814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83F-46D3-95F2-84A03353DF0D}"/>
            </c:ext>
          </c:extLst>
        </c:ser>
        <c:ser>
          <c:idx val="1"/>
          <c:order val="1"/>
          <c:tx>
            <c:strRef>
              <c:f>GRAFICAS!$G$43</c:f>
              <c:strCache>
                <c:ptCount val="1"/>
                <c:pt idx="0">
                  <c:v>SERVICIOS DE INFORMACIÓN ACTUALIZADOS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GRAFICAS!$I$41:$J$41</c:f>
              <c:strCache>
                <c:ptCount val="2"/>
                <c:pt idx="0">
                  <c:v>COMPROMETIDO</c:v>
                </c:pt>
                <c:pt idx="1">
                  <c:v>OBLIGADO</c:v>
                </c:pt>
              </c:strCache>
              <c:extLst/>
            </c:strRef>
          </c:cat>
          <c:val>
            <c:numRef>
              <c:f>GRAFICAS!$I$43:$J$43</c:f>
              <c:numCache>
                <c:formatCode>0%</c:formatCode>
                <c:ptCount val="2"/>
                <c:pt idx="0">
                  <c:v>0.99316661921680949</c:v>
                </c:pt>
                <c:pt idx="1">
                  <c:v>0.99260365150861485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83F-46D3-95F2-84A03353DF0D}"/>
            </c:ext>
          </c:extLst>
        </c:ser>
        <c:ser>
          <c:idx val="2"/>
          <c:order val="2"/>
          <c:tx>
            <c:strRef>
              <c:f>GRAFICAS!$G$44</c:f>
              <c:strCache>
                <c:ptCount val="1"/>
                <c:pt idx="0">
                  <c:v>SERVICIOS TECNOLÓGICOS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GRAFICAS!$I$41:$J$41</c:f>
              <c:strCache>
                <c:ptCount val="2"/>
                <c:pt idx="0">
                  <c:v>COMPROMETIDO</c:v>
                </c:pt>
                <c:pt idx="1">
                  <c:v>OBLIGADO</c:v>
                </c:pt>
              </c:strCache>
              <c:extLst/>
            </c:strRef>
          </c:cat>
          <c:val>
            <c:numRef>
              <c:f>GRAFICAS!$I$44:$J$44</c:f>
              <c:numCache>
                <c:formatCode>0%</c:formatCode>
                <c:ptCount val="2"/>
                <c:pt idx="0">
                  <c:v>0.93452401277173913</c:v>
                </c:pt>
                <c:pt idx="1">
                  <c:v>0.92619520842391301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83F-46D3-95F2-84A03353D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89811520"/>
        <c:axId val="1189815360"/>
      </c:barChart>
      <c:catAx>
        <c:axId val="118981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9815360"/>
        <c:crosses val="autoZero"/>
        <c:auto val="1"/>
        <c:lblAlgn val="ctr"/>
        <c:lblOffset val="100"/>
        <c:noMultiLvlLbl val="0"/>
      </c:catAx>
      <c:valAx>
        <c:axId val="118981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981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26/01/2025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2D5C9-40A5-43C7-8D82-E26F98EAB070}" type="datetimeFigureOut">
              <a:rPr lang="es-CO" smtClean="0"/>
              <a:t>26/01/2025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03754-9CD2-4CF0-B6FA-B66DF42070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848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2905-D7FB-44AD-B086-211324D89AF8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9768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2905-D7FB-44AD-B086-211324D89AF8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6751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03754-9CD2-4CF0-B6FA-B66DF4207079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123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3806064-D094-DA86-6C22-C9CFC529A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8722" y="2247339"/>
            <a:ext cx="2634555" cy="156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FA9D7E4-7BA0-40B7-FF99-DD7B5CDE5C94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D872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71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853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819253"/>
            <a:ext cx="12192000" cy="5219493"/>
          </a:xfrm>
          <a:prstGeom prst="rect">
            <a:avLst/>
          </a:prstGeom>
          <a:solidFill>
            <a:srgbClr val="D872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63A175-52FA-6661-1F93-E14E5215D728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D872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9374" y="187747"/>
            <a:ext cx="693252" cy="41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574" y="187747"/>
            <a:ext cx="693252" cy="41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7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7174" y="187747"/>
            <a:ext cx="693252" cy="41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2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9374" y="6279882"/>
            <a:ext cx="693252" cy="41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0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574" y="6279882"/>
            <a:ext cx="693252" cy="41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2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7174" y="6279882"/>
            <a:ext cx="693252" cy="41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9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79957" y="274332"/>
              <a:ext cx="603250" cy="189230"/>
            </a:xfrm>
            <a:custGeom>
              <a:avLst/>
              <a:gdLst/>
              <a:ahLst/>
              <a:cxnLst/>
              <a:rect l="l" t="t" r="r" b="b"/>
              <a:pathLst>
                <a:path w="603250" h="189229">
                  <a:moveTo>
                    <a:pt x="44361" y="140792"/>
                  </a:moveTo>
                  <a:lnTo>
                    <a:pt x="42456" y="136448"/>
                  </a:lnTo>
                  <a:lnTo>
                    <a:pt x="40233" y="134531"/>
                  </a:lnTo>
                  <a:lnTo>
                    <a:pt x="37211" y="131914"/>
                  </a:lnTo>
                  <a:lnTo>
                    <a:pt x="37211" y="138861"/>
                  </a:lnTo>
                  <a:lnTo>
                    <a:pt x="37211" y="154292"/>
                  </a:lnTo>
                  <a:lnTo>
                    <a:pt x="32918" y="158635"/>
                  </a:lnTo>
                  <a:lnTo>
                    <a:pt x="8115" y="158635"/>
                  </a:lnTo>
                  <a:lnTo>
                    <a:pt x="8115" y="134531"/>
                  </a:lnTo>
                  <a:lnTo>
                    <a:pt x="32918" y="134531"/>
                  </a:lnTo>
                  <a:lnTo>
                    <a:pt x="37211" y="138861"/>
                  </a:lnTo>
                  <a:lnTo>
                    <a:pt x="37211" y="131914"/>
                  </a:lnTo>
                  <a:lnTo>
                    <a:pt x="35775" y="130670"/>
                  </a:lnTo>
                  <a:lnTo>
                    <a:pt x="31000" y="129222"/>
                  </a:lnTo>
                  <a:lnTo>
                    <a:pt x="2870" y="129222"/>
                  </a:lnTo>
                  <a:lnTo>
                    <a:pt x="1435" y="130670"/>
                  </a:lnTo>
                  <a:lnTo>
                    <a:pt x="1435" y="187566"/>
                  </a:lnTo>
                  <a:lnTo>
                    <a:pt x="2387" y="188048"/>
                  </a:lnTo>
                  <a:lnTo>
                    <a:pt x="2870" y="188531"/>
                  </a:lnTo>
                  <a:lnTo>
                    <a:pt x="3822" y="189014"/>
                  </a:lnTo>
                  <a:lnTo>
                    <a:pt x="5727" y="189014"/>
                  </a:lnTo>
                  <a:lnTo>
                    <a:pt x="6680" y="188531"/>
                  </a:lnTo>
                  <a:lnTo>
                    <a:pt x="7632" y="187566"/>
                  </a:lnTo>
                  <a:lnTo>
                    <a:pt x="8115" y="186601"/>
                  </a:lnTo>
                  <a:lnTo>
                    <a:pt x="8115" y="163931"/>
                  </a:lnTo>
                  <a:lnTo>
                    <a:pt x="30518" y="163931"/>
                  </a:lnTo>
                  <a:lnTo>
                    <a:pt x="44361" y="151879"/>
                  </a:lnTo>
                  <a:lnTo>
                    <a:pt x="44361" y="140792"/>
                  </a:lnTo>
                  <a:close/>
                </a:path>
                <a:path w="603250" h="189229">
                  <a:moveTo>
                    <a:pt x="77266" y="12052"/>
                  </a:moveTo>
                  <a:lnTo>
                    <a:pt x="76796" y="10121"/>
                  </a:lnTo>
                  <a:lnTo>
                    <a:pt x="76314" y="9156"/>
                  </a:lnTo>
                  <a:lnTo>
                    <a:pt x="75361" y="8191"/>
                  </a:lnTo>
                  <a:lnTo>
                    <a:pt x="74409" y="6743"/>
                  </a:lnTo>
                  <a:lnTo>
                    <a:pt x="72986" y="5778"/>
                  </a:lnTo>
                  <a:lnTo>
                    <a:pt x="66636" y="2057"/>
                  </a:lnTo>
                  <a:lnTo>
                    <a:pt x="61087" y="0"/>
                  </a:lnTo>
                  <a:lnTo>
                    <a:pt x="26708" y="0"/>
                  </a:lnTo>
                  <a:lnTo>
                    <a:pt x="0" y="34226"/>
                  </a:lnTo>
                  <a:lnTo>
                    <a:pt x="0" y="53035"/>
                  </a:lnTo>
                  <a:lnTo>
                    <a:pt x="20980" y="84378"/>
                  </a:lnTo>
                  <a:lnTo>
                    <a:pt x="27660" y="88239"/>
                  </a:lnTo>
                  <a:lnTo>
                    <a:pt x="35775" y="90157"/>
                  </a:lnTo>
                  <a:lnTo>
                    <a:pt x="44843" y="90157"/>
                  </a:lnTo>
                  <a:lnTo>
                    <a:pt x="77266" y="75209"/>
                  </a:lnTo>
                  <a:lnTo>
                    <a:pt x="77266" y="71361"/>
                  </a:lnTo>
                  <a:lnTo>
                    <a:pt x="77266" y="70878"/>
                  </a:lnTo>
                  <a:lnTo>
                    <a:pt x="76314" y="68948"/>
                  </a:lnTo>
                  <a:lnTo>
                    <a:pt x="73456" y="65087"/>
                  </a:lnTo>
                  <a:lnTo>
                    <a:pt x="71539" y="64122"/>
                  </a:lnTo>
                  <a:lnTo>
                    <a:pt x="67246" y="64122"/>
                  </a:lnTo>
                  <a:lnTo>
                    <a:pt x="66294" y="64604"/>
                  </a:lnTo>
                  <a:lnTo>
                    <a:pt x="65824" y="65087"/>
                  </a:lnTo>
                  <a:lnTo>
                    <a:pt x="64389" y="65570"/>
                  </a:lnTo>
                  <a:lnTo>
                    <a:pt x="58661" y="68465"/>
                  </a:lnTo>
                  <a:lnTo>
                    <a:pt x="55803" y="69430"/>
                  </a:lnTo>
                  <a:lnTo>
                    <a:pt x="51041" y="71361"/>
                  </a:lnTo>
                  <a:lnTo>
                    <a:pt x="38633" y="71361"/>
                  </a:lnTo>
                  <a:lnTo>
                    <a:pt x="32918" y="69430"/>
                  </a:lnTo>
                  <a:lnTo>
                    <a:pt x="29095" y="64604"/>
                  </a:lnTo>
                  <a:lnTo>
                    <a:pt x="25273" y="60274"/>
                  </a:lnTo>
                  <a:lnTo>
                    <a:pt x="23368" y="53035"/>
                  </a:lnTo>
                  <a:lnTo>
                    <a:pt x="23368" y="34226"/>
                  </a:lnTo>
                  <a:lnTo>
                    <a:pt x="25273" y="27482"/>
                  </a:lnTo>
                  <a:lnTo>
                    <a:pt x="29095" y="22656"/>
                  </a:lnTo>
                  <a:lnTo>
                    <a:pt x="32918" y="18326"/>
                  </a:lnTo>
                  <a:lnTo>
                    <a:pt x="38633" y="15900"/>
                  </a:lnTo>
                  <a:lnTo>
                    <a:pt x="48653" y="15900"/>
                  </a:lnTo>
                  <a:lnTo>
                    <a:pt x="63919" y="21691"/>
                  </a:lnTo>
                  <a:lnTo>
                    <a:pt x="64871" y="22174"/>
                  </a:lnTo>
                  <a:lnTo>
                    <a:pt x="66294" y="22656"/>
                  </a:lnTo>
                  <a:lnTo>
                    <a:pt x="67246" y="23139"/>
                  </a:lnTo>
                  <a:lnTo>
                    <a:pt x="71539" y="23139"/>
                  </a:lnTo>
                  <a:lnTo>
                    <a:pt x="73456" y="22174"/>
                  </a:lnTo>
                  <a:lnTo>
                    <a:pt x="74891" y="20726"/>
                  </a:lnTo>
                  <a:lnTo>
                    <a:pt x="76314" y="18808"/>
                  </a:lnTo>
                  <a:lnTo>
                    <a:pt x="77266" y="16383"/>
                  </a:lnTo>
                  <a:lnTo>
                    <a:pt x="77266" y="15900"/>
                  </a:lnTo>
                  <a:lnTo>
                    <a:pt x="77266" y="12052"/>
                  </a:lnTo>
                  <a:close/>
                </a:path>
                <a:path w="603250" h="189229">
                  <a:moveTo>
                    <a:pt x="103974" y="152844"/>
                  </a:moveTo>
                  <a:lnTo>
                    <a:pt x="103022" y="147548"/>
                  </a:lnTo>
                  <a:lnTo>
                    <a:pt x="100634" y="143205"/>
                  </a:lnTo>
                  <a:lnTo>
                    <a:pt x="98729" y="138379"/>
                  </a:lnTo>
                  <a:lnTo>
                    <a:pt x="96824" y="136461"/>
                  </a:lnTo>
                  <a:lnTo>
                    <a:pt x="96824" y="151396"/>
                  </a:lnTo>
                  <a:lnTo>
                    <a:pt x="96824" y="166827"/>
                  </a:lnTo>
                  <a:lnTo>
                    <a:pt x="95389" y="172618"/>
                  </a:lnTo>
                  <a:lnTo>
                    <a:pt x="91579" y="176949"/>
                  </a:lnTo>
                  <a:lnTo>
                    <a:pt x="88239" y="181292"/>
                  </a:lnTo>
                  <a:lnTo>
                    <a:pt x="83477" y="183222"/>
                  </a:lnTo>
                  <a:lnTo>
                    <a:pt x="71069" y="183222"/>
                  </a:lnTo>
                  <a:lnTo>
                    <a:pt x="65824" y="181292"/>
                  </a:lnTo>
                  <a:lnTo>
                    <a:pt x="59143" y="172618"/>
                  </a:lnTo>
                  <a:lnTo>
                    <a:pt x="57238" y="166827"/>
                  </a:lnTo>
                  <a:lnTo>
                    <a:pt x="57238" y="151396"/>
                  </a:lnTo>
                  <a:lnTo>
                    <a:pt x="59143" y="145122"/>
                  </a:lnTo>
                  <a:lnTo>
                    <a:pt x="62484" y="141274"/>
                  </a:lnTo>
                  <a:lnTo>
                    <a:pt x="65824" y="136931"/>
                  </a:lnTo>
                  <a:lnTo>
                    <a:pt x="71069" y="135001"/>
                  </a:lnTo>
                  <a:lnTo>
                    <a:pt x="83477" y="135001"/>
                  </a:lnTo>
                  <a:lnTo>
                    <a:pt x="88239" y="136931"/>
                  </a:lnTo>
                  <a:lnTo>
                    <a:pt x="91579" y="141274"/>
                  </a:lnTo>
                  <a:lnTo>
                    <a:pt x="95389" y="145122"/>
                  </a:lnTo>
                  <a:lnTo>
                    <a:pt x="96824" y="151396"/>
                  </a:lnTo>
                  <a:lnTo>
                    <a:pt x="96824" y="136461"/>
                  </a:lnTo>
                  <a:lnTo>
                    <a:pt x="95389" y="135001"/>
                  </a:lnTo>
                  <a:lnTo>
                    <a:pt x="91579" y="132588"/>
                  </a:lnTo>
                  <a:lnTo>
                    <a:pt x="87287" y="130187"/>
                  </a:lnTo>
                  <a:lnTo>
                    <a:pt x="82524" y="129222"/>
                  </a:lnTo>
                  <a:lnTo>
                    <a:pt x="71539" y="129222"/>
                  </a:lnTo>
                  <a:lnTo>
                    <a:pt x="66776" y="130187"/>
                  </a:lnTo>
                  <a:lnTo>
                    <a:pt x="62953" y="132588"/>
                  </a:lnTo>
                  <a:lnTo>
                    <a:pt x="58661" y="135001"/>
                  </a:lnTo>
                  <a:lnTo>
                    <a:pt x="55803" y="138379"/>
                  </a:lnTo>
                  <a:lnTo>
                    <a:pt x="53416" y="143205"/>
                  </a:lnTo>
                  <a:lnTo>
                    <a:pt x="51511" y="147548"/>
                  </a:lnTo>
                  <a:lnTo>
                    <a:pt x="50088" y="152844"/>
                  </a:lnTo>
                  <a:lnTo>
                    <a:pt x="50088" y="165379"/>
                  </a:lnTo>
                  <a:lnTo>
                    <a:pt x="62953" y="185153"/>
                  </a:lnTo>
                  <a:lnTo>
                    <a:pt x="66776" y="187566"/>
                  </a:lnTo>
                  <a:lnTo>
                    <a:pt x="71539" y="189014"/>
                  </a:lnTo>
                  <a:lnTo>
                    <a:pt x="82524" y="189014"/>
                  </a:lnTo>
                  <a:lnTo>
                    <a:pt x="87287" y="187566"/>
                  </a:lnTo>
                  <a:lnTo>
                    <a:pt x="91579" y="185153"/>
                  </a:lnTo>
                  <a:lnTo>
                    <a:pt x="94627" y="183222"/>
                  </a:lnTo>
                  <a:lnTo>
                    <a:pt x="95389" y="182740"/>
                  </a:lnTo>
                  <a:lnTo>
                    <a:pt x="98729" y="179362"/>
                  </a:lnTo>
                  <a:lnTo>
                    <a:pt x="100634" y="175031"/>
                  </a:lnTo>
                  <a:lnTo>
                    <a:pt x="103022" y="170205"/>
                  </a:lnTo>
                  <a:lnTo>
                    <a:pt x="103898" y="165379"/>
                  </a:lnTo>
                  <a:lnTo>
                    <a:pt x="103974" y="152844"/>
                  </a:lnTo>
                  <a:close/>
                </a:path>
                <a:path w="603250" h="189229">
                  <a:moveTo>
                    <a:pt x="152654" y="130187"/>
                  </a:moveTo>
                  <a:lnTo>
                    <a:pt x="152133" y="129705"/>
                  </a:lnTo>
                  <a:lnTo>
                    <a:pt x="151180" y="129222"/>
                  </a:lnTo>
                  <a:lnTo>
                    <a:pt x="104927" y="129222"/>
                  </a:lnTo>
                  <a:lnTo>
                    <a:pt x="103974" y="130187"/>
                  </a:lnTo>
                  <a:lnTo>
                    <a:pt x="103505" y="131140"/>
                  </a:lnTo>
                  <a:lnTo>
                    <a:pt x="103505" y="133070"/>
                  </a:lnTo>
                  <a:lnTo>
                    <a:pt x="104927" y="134531"/>
                  </a:lnTo>
                  <a:lnTo>
                    <a:pt x="105892" y="135001"/>
                  </a:lnTo>
                  <a:lnTo>
                    <a:pt x="124485" y="135001"/>
                  </a:lnTo>
                  <a:lnTo>
                    <a:pt x="124485" y="178079"/>
                  </a:lnTo>
                  <a:lnTo>
                    <a:pt x="131660" y="175564"/>
                  </a:lnTo>
                  <a:lnTo>
                    <a:pt x="131660" y="135001"/>
                  </a:lnTo>
                  <a:lnTo>
                    <a:pt x="150736" y="135001"/>
                  </a:lnTo>
                  <a:lnTo>
                    <a:pt x="151180" y="134531"/>
                  </a:lnTo>
                  <a:lnTo>
                    <a:pt x="152133" y="134048"/>
                  </a:lnTo>
                  <a:lnTo>
                    <a:pt x="152654" y="133565"/>
                  </a:lnTo>
                  <a:lnTo>
                    <a:pt x="152654" y="130187"/>
                  </a:lnTo>
                  <a:close/>
                </a:path>
                <a:path w="603250" h="189229">
                  <a:moveTo>
                    <a:pt x="167398" y="43865"/>
                  </a:moveTo>
                  <a:lnTo>
                    <a:pt x="160274" y="15430"/>
                  </a:lnTo>
                  <a:lnTo>
                    <a:pt x="158369" y="12052"/>
                  </a:lnTo>
                  <a:lnTo>
                    <a:pt x="153606" y="6743"/>
                  </a:lnTo>
                  <a:lnTo>
                    <a:pt x="146418" y="2882"/>
                  </a:lnTo>
                  <a:lnTo>
                    <a:pt x="144513" y="1930"/>
                  </a:lnTo>
                  <a:lnTo>
                    <a:pt x="144513" y="34226"/>
                  </a:lnTo>
                  <a:lnTo>
                    <a:pt x="144513" y="53035"/>
                  </a:lnTo>
                  <a:lnTo>
                    <a:pt x="142595" y="59791"/>
                  </a:lnTo>
                  <a:lnTo>
                    <a:pt x="138785" y="64604"/>
                  </a:lnTo>
                  <a:lnTo>
                    <a:pt x="134975" y="69913"/>
                  </a:lnTo>
                  <a:lnTo>
                    <a:pt x="129755" y="72326"/>
                  </a:lnTo>
                  <a:lnTo>
                    <a:pt x="115900" y="72326"/>
                  </a:lnTo>
                  <a:lnTo>
                    <a:pt x="110680" y="69913"/>
                  </a:lnTo>
                  <a:lnTo>
                    <a:pt x="103022" y="60274"/>
                  </a:lnTo>
                  <a:lnTo>
                    <a:pt x="101117" y="53035"/>
                  </a:lnTo>
                  <a:lnTo>
                    <a:pt x="101117" y="34226"/>
                  </a:lnTo>
                  <a:lnTo>
                    <a:pt x="103022" y="27000"/>
                  </a:lnTo>
                  <a:lnTo>
                    <a:pt x="106870" y="22656"/>
                  </a:lnTo>
                  <a:lnTo>
                    <a:pt x="110680" y="17830"/>
                  </a:lnTo>
                  <a:lnTo>
                    <a:pt x="115900" y="15430"/>
                  </a:lnTo>
                  <a:lnTo>
                    <a:pt x="129247" y="15430"/>
                  </a:lnTo>
                  <a:lnTo>
                    <a:pt x="134531" y="17830"/>
                  </a:lnTo>
                  <a:lnTo>
                    <a:pt x="138785" y="22656"/>
                  </a:lnTo>
                  <a:lnTo>
                    <a:pt x="142595" y="27482"/>
                  </a:lnTo>
                  <a:lnTo>
                    <a:pt x="144513" y="34226"/>
                  </a:lnTo>
                  <a:lnTo>
                    <a:pt x="144513" y="1930"/>
                  </a:lnTo>
                  <a:lnTo>
                    <a:pt x="140690" y="0"/>
                  </a:lnTo>
                  <a:lnTo>
                    <a:pt x="104457" y="0"/>
                  </a:lnTo>
                  <a:lnTo>
                    <a:pt x="79184" y="30429"/>
                  </a:lnTo>
                  <a:lnTo>
                    <a:pt x="77749" y="43865"/>
                  </a:lnTo>
                  <a:lnTo>
                    <a:pt x="77749" y="53035"/>
                  </a:lnTo>
                  <a:lnTo>
                    <a:pt x="79654" y="61226"/>
                  </a:lnTo>
                  <a:lnTo>
                    <a:pt x="83477" y="68465"/>
                  </a:lnTo>
                  <a:lnTo>
                    <a:pt x="86804" y="75209"/>
                  </a:lnTo>
                  <a:lnTo>
                    <a:pt x="92062" y="80518"/>
                  </a:lnTo>
                  <a:lnTo>
                    <a:pt x="105410" y="88239"/>
                  </a:lnTo>
                  <a:lnTo>
                    <a:pt x="113538" y="90157"/>
                  </a:lnTo>
                  <a:lnTo>
                    <a:pt x="131660" y="90157"/>
                  </a:lnTo>
                  <a:lnTo>
                    <a:pt x="166001" y="61226"/>
                  </a:lnTo>
                  <a:lnTo>
                    <a:pt x="167398" y="53035"/>
                  </a:lnTo>
                  <a:lnTo>
                    <a:pt x="167398" y="43865"/>
                  </a:lnTo>
                  <a:close/>
                </a:path>
                <a:path w="603250" h="189229">
                  <a:moveTo>
                    <a:pt x="196519" y="131140"/>
                  </a:moveTo>
                  <a:lnTo>
                    <a:pt x="196011" y="130187"/>
                  </a:lnTo>
                  <a:lnTo>
                    <a:pt x="195567" y="129705"/>
                  </a:lnTo>
                  <a:lnTo>
                    <a:pt x="195059" y="129222"/>
                  </a:lnTo>
                  <a:lnTo>
                    <a:pt x="159766" y="129222"/>
                  </a:lnTo>
                  <a:lnTo>
                    <a:pt x="159321" y="129705"/>
                  </a:lnTo>
                  <a:lnTo>
                    <a:pt x="158813" y="130670"/>
                  </a:lnTo>
                  <a:lnTo>
                    <a:pt x="158369" y="131140"/>
                  </a:lnTo>
                  <a:lnTo>
                    <a:pt x="158369" y="166217"/>
                  </a:lnTo>
                  <a:lnTo>
                    <a:pt x="165049" y="163880"/>
                  </a:lnTo>
                  <a:lnTo>
                    <a:pt x="165049" y="161531"/>
                  </a:lnTo>
                  <a:lnTo>
                    <a:pt x="171767" y="161531"/>
                  </a:lnTo>
                  <a:lnTo>
                    <a:pt x="188302" y="155740"/>
                  </a:lnTo>
                  <a:lnTo>
                    <a:pt x="165049" y="155740"/>
                  </a:lnTo>
                  <a:lnTo>
                    <a:pt x="165049" y="135001"/>
                  </a:lnTo>
                  <a:lnTo>
                    <a:pt x="194106" y="135001"/>
                  </a:lnTo>
                  <a:lnTo>
                    <a:pt x="195059" y="134531"/>
                  </a:lnTo>
                  <a:lnTo>
                    <a:pt x="195567" y="134048"/>
                  </a:lnTo>
                  <a:lnTo>
                    <a:pt x="196011" y="133565"/>
                  </a:lnTo>
                  <a:lnTo>
                    <a:pt x="196519" y="132588"/>
                  </a:lnTo>
                  <a:lnTo>
                    <a:pt x="196519" y="131140"/>
                  </a:lnTo>
                  <a:close/>
                </a:path>
                <a:path w="603250" h="189229">
                  <a:moveTo>
                    <a:pt x="221310" y="144195"/>
                  </a:moveTo>
                  <a:lnTo>
                    <a:pt x="218782" y="140792"/>
                  </a:lnTo>
                  <a:lnTo>
                    <a:pt x="211277" y="130670"/>
                  </a:lnTo>
                  <a:lnTo>
                    <a:pt x="210324" y="129705"/>
                  </a:lnTo>
                  <a:lnTo>
                    <a:pt x="209372" y="129222"/>
                  </a:lnTo>
                  <a:lnTo>
                    <a:pt x="206502" y="129222"/>
                  </a:lnTo>
                  <a:lnTo>
                    <a:pt x="205549" y="130187"/>
                  </a:lnTo>
                  <a:lnTo>
                    <a:pt x="205105" y="130670"/>
                  </a:lnTo>
                  <a:lnTo>
                    <a:pt x="205105" y="149860"/>
                  </a:lnTo>
                  <a:lnTo>
                    <a:pt x="211277" y="147701"/>
                  </a:lnTo>
                  <a:lnTo>
                    <a:pt x="211277" y="140792"/>
                  </a:lnTo>
                  <a:lnTo>
                    <a:pt x="215353" y="146278"/>
                  </a:lnTo>
                  <a:lnTo>
                    <a:pt x="221310" y="144195"/>
                  </a:lnTo>
                  <a:close/>
                </a:path>
                <a:path w="603250" h="189229">
                  <a:moveTo>
                    <a:pt x="238937" y="73774"/>
                  </a:moveTo>
                  <a:lnTo>
                    <a:pt x="235115" y="70878"/>
                  </a:lnTo>
                  <a:lnTo>
                    <a:pt x="198424" y="70878"/>
                  </a:lnTo>
                  <a:lnTo>
                    <a:pt x="198424" y="5295"/>
                  </a:lnTo>
                  <a:lnTo>
                    <a:pt x="197472" y="2400"/>
                  </a:lnTo>
                  <a:lnTo>
                    <a:pt x="195567" y="482"/>
                  </a:lnTo>
                  <a:lnTo>
                    <a:pt x="194970" y="0"/>
                  </a:lnTo>
                  <a:lnTo>
                    <a:pt x="178879" y="0"/>
                  </a:lnTo>
                  <a:lnTo>
                    <a:pt x="178396" y="482"/>
                  </a:lnTo>
                  <a:lnTo>
                    <a:pt x="175983" y="2400"/>
                  </a:lnTo>
                  <a:lnTo>
                    <a:pt x="175031" y="5295"/>
                  </a:lnTo>
                  <a:lnTo>
                    <a:pt x="175031" y="82448"/>
                  </a:lnTo>
                  <a:lnTo>
                    <a:pt x="175983" y="85344"/>
                  </a:lnTo>
                  <a:lnTo>
                    <a:pt x="179793" y="89192"/>
                  </a:lnTo>
                  <a:lnTo>
                    <a:pt x="182219" y="90157"/>
                  </a:lnTo>
                  <a:lnTo>
                    <a:pt x="231305" y="90157"/>
                  </a:lnTo>
                  <a:lnTo>
                    <a:pt x="234162" y="89674"/>
                  </a:lnTo>
                  <a:lnTo>
                    <a:pt x="236067" y="87757"/>
                  </a:lnTo>
                  <a:lnTo>
                    <a:pt x="237985" y="86309"/>
                  </a:lnTo>
                  <a:lnTo>
                    <a:pt x="238937" y="83896"/>
                  </a:lnTo>
                  <a:lnTo>
                    <a:pt x="238937" y="73774"/>
                  </a:lnTo>
                  <a:close/>
                </a:path>
                <a:path w="603250" h="189229">
                  <a:moveTo>
                    <a:pt x="252349" y="131622"/>
                  </a:moveTo>
                  <a:lnTo>
                    <a:pt x="251841" y="130670"/>
                  </a:lnTo>
                  <a:lnTo>
                    <a:pt x="251396" y="130187"/>
                  </a:lnTo>
                  <a:lnTo>
                    <a:pt x="250888" y="129222"/>
                  </a:lnTo>
                  <a:lnTo>
                    <a:pt x="247078" y="129222"/>
                  </a:lnTo>
                  <a:lnTo>
                    <a:pt x="246570" y="130187"/>
                  </a:lnTo>
                  <a:lnTo>
                    <a:pt x="246126" y="130670"/>
                  </a:lnTo>
                  <a:lnTo>
                    <a:pt x="245618" y="131622"/>
                  </a:lnTo>
                  <a:lnTo>
                    <a:pt x="245618" y="135686"/>
                  </a:lnTo>
                  <a:lnTo>
                    <a:pt x="252349" y="133324"/>
                  </a:lnTo>
                  <a:lnTo>
                    <a:pt x="252349" y="131622"/>
                  </a:lnTo>
                  <a:close/>
                </a:path>
                <a:path w="603250" h="189229">
                  <a:moveTo>
                    <a:pt x="323888" y="43865"/>
                  </a:moveTo>
                  <a:lnTo>
                    <a:pt x="316699" y="15430"/>
                  </a:lnTo>
                  <a:lnTo>
                    <a:pt x="314794" y="12052"/>
                  </a:lnTo>
                  <a:lnTo>
                    <a:pt x="309575" y="6743"/>
                  </a:lnTo>
                  <a:lnTo>
                    <a:pt x="302907" y="2882"/>
                  </a:lnTo>
                  <a:lnTo>
                    <a:pt x="300482" y="1663"/>
                  </a:lnTo>
                  <a:lnTo>
                    <a:pt x="300482" y="34226"/>
                  </a:lnTo>
                  <a:lnTo>
                    <a:pt x="300482" y="53035"/>
                  </a:lnTo>
                  <a:lnTo>
                    <a:pt x="298577" y="59791"/>
                  </a:lnTo>
                  <a:lnTo>
                    <a:pt x="294767" y="64604"/>
                  </a:lnTo>
                  <a:lnTo>
                    <a:pt x="290944" y="69913"/>
                  </a:lnTo>
                  <a:lnTo>
                    <a:pt x="285737" y="72326"/>
                  </a:lnTo>
                  <a:lnTo>
                    <a:pt x="272376" y="72326"/>
                  </a:lnTo>
                  <a:lnTo>
                    <a:pt x="267106" y="69913"/>
                  </a:lnTo>
                  <a:lnTo>
                    <a:pt x="259473" y="60274"/>
                  </a:lnTo>
                  <a:lnTo>
                    <a:pt x="257568" y="53035"/>
                  </a:lnTo>
                  <a:lnTo>
                    <a:pt x="257568" y="34226"/>
                  </a:lnTo>
                  <a:lnTo>
                    <a:pt x="259473" y="27000"/>
                  </a:lnTo>
                  <a:lnTo>
                    <a:pt x="263283" y="22656"/>
                  </a:lnTo>
                  <a:lnTo>
                    <a:pt x="267106" y="17830"/>
                  </a:lnTo>
                  <a:lnTo>
                    <a:pt x="272376" y="15430"/>
                  </a:lnTo>
                  <a:lnTo>
                    <a:pt x="285737" y="15430"/>
                  </a:lnTo>
                  <a:lnTo>
                    <a:pt x="290944" y="17830"/>
                  </a:lnTo>
                  <a:lnTo>
                    <a:pt x="298577" y="27482"/>
                  </a:lnTo>
                  <a:lnTo>
                    <a:pt x="300482" y="34226"/>
                  </a:lnTo>
                  <a:lnTo>
                    <a:pt x="300482" y="1663"/>
                  </a:lnTo>
                  <a:lnTo>
                    <a:pt x="297180" y="0"/>
                  </a:lnTo>
                  <a:lnTo>
                    <a:pt x="260934" y="0"/>
                  </a:lnTo>
                  <a:lnTo>
                    <a:pt x="235546" y="30429"/>
                  </a:lnTo>
                  <a:lnTo>
                    <a:pt x="234162" y="43865"/>
                  </a:lnTo>
                  <a:lnTo>
                    <a:pt x="234162" y="53035"/>
                  </a:lnTo>
                  <a:lnTo>
                    <a:pt x="261886" y="88239"/>
                  </a:lnTo>
                  <a:lnTo>
                    <a:pt x="269963" y="90157"/>
                  </a:lnTo>
                  <a:lnTo>
                    <a:pt x="288086" y="90157"/>
                  </a:lnTo>
                  <a:lnTo>
                    <a:pt x="318160" y="68465"/>
                  </a:lnTo>
                  <a:lnTo>
                    <a:pt x="321983" y="61226"/>
                  </a:lnTo>
                  <a:lnTo>
                    <a:pt x="323888" y="53035"/>
                  </a:lnTo>
                  <a:lnTo>
                    <a:pt x="323888" y="43865"/>
                  </a:lnTo>
                  <a:close/>
                </a:path>
                <a:path w="603250" h="189229">
                  <a:moveTo>
                    <a:pt x="422122" y="5295"/>
                  </a:moveTo>
                  <a:lnTo>
                    <a:pt x="421170" y="2400"/>
                  </a:lnTo>
                  <a:lnTo>
                    <a:pt x="418757" y="482"/>
                  </a:lnTo>
                  <a:lnTo>
                    <a:pt x="418287" y="0"/>
                  </a:lnTo>
                  <a:lnTo>
                    <a:pt x="403047" y="0"/>
                  </a:lnTo>
                  <a:lnTo>
                    <a:pt x="400189" y="4826"/>
                  </a:lnTo>
                  <a:lnTo>
                    <a:pt x="376796" y="50139"/>
                  </a:lnTo>
                  <a:lnTo>
                    <a:pt x="372567" y="41948"/>
                  </a:lnTo>
                  <a:lnTo>
                    <a:pt x="353453" y="4826"/>
                  </a:lnTo>
                  <a:lnTo>
                    <a:pt x="352501" y="2400"/>
                  </a:lnTo>
                  <a:lnTo>
                    <a:pt x="350596" y="482"/>
                  </a:lnTo>
                  <a:lnTo>
                    <a:pt x="349643" y="0"/>
                  </a:lnTo>
                  <a:lnTo>
                    <a:pt x="335305" y="0"/>
                  </a:lnTo>
                  <a:lnTo>
                    <a:pt x="334822" y="482"/>
                  </a:lnTo>
                  <a:lnTo>
                    <a:pt x="332473" y="2400"/>
                  </a:lnTo>
                  <a:lnTo>
                    <a:pt x="331520" y="5295"/>
                  </a:lnTo>
                  <a:lnTo>
                    <a:pt x="331520" y="82931"/>
                  </a:lnTo>
                  <a:lnTo>
                    <a:pt x="332473" y="85344"/>
                  </a:lnTo>
                  <a:lnTo>
                    <a:pt x="336283" y="89192"/>
                  </a:lnTo>
                  <a:lnTo>
                    <a:pt x="338632" y="90157"/>
                  </a:lnTo>
                  <a:lnTo>
                    <a:pt x="344868" y="90157"/>
                  </a:lnTo>
                  <a:lnTo>
                    <a:pt x="347218" y="89192"/>
                  </a:lnTo>
                  <a:lnTo>
                    <a:pt x="351040" y="85344"/>
                  </a:lnTo>
                  <a:lnTo>
                    <a:pt x="351993" y="82931"/>
                  </a:lnTo>
                  <a:lnTo>
                    <a:pt x="351993" y="41948"/>
                  </a:lnTo>
                  <a:lnTo>
                    <a:pt x="366293" y="68465"/>
                  </a:lnTo>
                  <a:lnTo>
                    <a:pt x="367766" y="71361"/>
                  </a:lnTo>
                  <a:lnTo>
                    <a:pt x="371068" y="74739"/>
                  </a:lnTo>
                  <a:lnTo>
                    <a:pt x="372529" y="75692"/>
                  </a:lnTo>
                  <a:lnTo>
                    <a:pt x="374434" y="76174"/>
                  </a:lnTo>
                  <a:lnTo>
                    <a:pt x="379209" y="76174"/>
                  </a:lnTo>
                  <a:lnTo>
                    <a:pt x="387286" y="68465"/>
                  </a:lnTo>
                  <a:lnTo>
                    <a:pt x="396989" y="50139"/>
                  </a:lnTo>
                  <a:lnTo>
                    <a:pt x="401586" y="41465"/>
                  </a:lnTo>
                  <a:lnTo>
                    <a:pt x="401586" y="81102"/>
                  </a:lnTo>
                  <a:lnTo>
                    <a:pt x="422122" y="73914"/>
                  </a:lnTo>
                  <a:lnTo>
                    <a:pt x="422122" y="41465"/>
                  </a:lnTo>
                  <a:lnTo>
                    <a:pt x="422122" y="5295"/>
                  </a:lnTo>
                  <a:close/>
                </a:path>
                <a:path w="603250" h="189229">
                  <a:moveTo>
                    <a:pt x="506564" y="13982"/>
                  </a:moveTo>
                  <a:lnTo>
                    <a:pt x="503707" y="8191"/>
                  </a:lnTo>
                  <a:lnTo>
                    <a:pt x="497992" y="3365"/>
                  </a:lnTo>
                  <a:lnTo>
                    <a:pt x="493369" y="0"/>
                  </a:lnTo>
                  <a:lnTo>
                    <a:pt x="484632" y="0"/>
                  </a:lnTo>
                  <a:lnTo>
                    <a:pt x="484632" y="21691"/>
                  </a:lnTo>
                  <a:lnTo>
                    <a:pt x="484632" y="27965"/>
                  </a:lnTo>
                  <a:lnTo>
                    <a:pt x="483171" y="30365"/>
                  </a:lnTo>
                  <a:lnTo>
                    <a:pt x="481266" y="31330"/>
                  </a:lnTo>
                  <a:lnTo>
                    <a:pt x="479361" y="32791"/>
                  </a:lnTo>
                  <a:lnTo>
                    <a:pt x="476046" y="33743"/>
                  </a:lnTo>
                  <a:lnTo>
                    <a:pt x="455066" y="33743"/>
                  </a:lnTo>
                  <a:lnTo>
                    <a:pt x="455066" y="15430"/>
                  </a:lnTo>
                  <a:lnTo>
                    <a:pt x="476046" y="15430"/>
                  </a:lnTo>
                  <a:lnTo>
                    <a:pt x="479361" y="16383"/>
                  </a:lnTo>
                  <a:lnTo>
                    <a:pt x="483171" y="19278"/>
                  </a:lnTo>
                  <a:lnTo>
                    <a:pt x="484632" y="21691"/>
                  </a:lnTo>
                  <a:lnTo>
                    <a:pt x="484632" y="0"/>
                  </a:lnTo>
                  <a:lnTo>
                    <a:pt x="434975" y="0"/>
                  </a:lnTo>
                  <a:lnTo>
                    <a:pt x="433070" y="1917"/>
                  </a:lnTo>
                  <a:lnTo>
                    <a:pt x="432104" y="4826"/>
                  </a:lnTo>
                  <a:lnTo>
                    <a:pt x="432104" y="70421"/>
                  </a:lnTo>
                  <a:lnTo>
                    <a:pt x="455066" y="62395"/>
                  </a:lnTo>
                  <a:lnTo>
                    <a:pt x="455066" y="52070"/>
                  </a:lnTo>
                  <a:lnTo>
                    <a:pt x="478396" y="52070"/>
                  </a:lnTo>
                  <a:lnTo>
                    <a:pt x="481774" y="53047"/>
                  </a:lnTo>
                  <a:lnTo>
                    <a:pt x="484543" y="52070"/>
                  </a:lnTo>
                  <a:lnTo>
                    <a:pt x="501561" y="46126"/>
                  </a:lnTo>
                  <a:lnTo>
                    <a:pt x="497471" y="43395"/>
                  </a:lnTo>
                  <a:lnTo>
                    <a:pt x="492264" y="41948"/>
                  </a:lnTo>
                  <a:lnTo>
                    <a:pt x="497027" y="40017"/>
                  </a:lnTo>
                  <a:lnTo>
                    <a:pt x="500341" y="37604"/>
                  </a:lnTo>
                  <a:lnTo>
                    <a:pt x="502754" y="33743"/>
                  </a:lnTo>
                  <a:lnTo>
                    <a:pt x="505104" y="30365"/>
                  </a:lnTo>
                  <a:lnTo>
                    <a:pt x="506564" y="26035"/>
                  </a:lnTo>
                  <a:lnTo>
                    <a:pt x="506564" y="15430"/>
                  </a:lnTo>
                  <a:lnTo>
                    <a:pt x="506564" y="13982"/>
                  </a:lnTo>
                  <a:close/>
                </a:path>
                <a:path w="603250" h="189229">
                  <a:moveTo>
                    <a:pt x="537540" y="5295"/>
                  </a:moveTo>
                  <a:lnTo>
                    <a:pt x="536587" y="2400"/>
                  </a:lnTo>
                  <a:lnTo>
                    <a:pt x="534670" y="482"/>
                  </a:lnTo>
                  <a:lnTo>
                    <a:pt x="534085" y="0"/>
                  </a:lnTo>
                  <a:lnTo>
                    <a:pt x="517982" y="0"/>
                  </a:lnTo>
                  <a:lnTo>
                    <a:pt x="517512" y="482"/>
                  </a:lnTo>
                  <a:lnTo>
                    <a:pt x="515150" y="2400"/>
                  </a:lnTo>
                  <a:lnTo>
                    <a:pt x="514197" y="5295"/>
                  </a:lnTo>
                  <a:lnTo>
                    <a:pt x="514197" y="41694"/>
                  </a:lnTo>
                  <a:lnTo>
                    <a:pt x="537540" y="33528"/>
                  </a:lnTo>
                  <a:lnTo>
                    <a:pt x="537540" y="5295"/>
                  </a:lnTo>
                  <a:close/>
                </a:path>
                <a:path w="603250" h="189229">
                  <a:moveTo>
                    <a:pt x="603008" y="10617"/>
                  </a:moveTo>
                  <a:lnTo>
                    <a:pt x="600036" y="4343"/>
                  </a:lnTo>
                  <a:lnTo>
                    <a:pt x="599084" y="1917"/>
                  </a:lnTo>
                  <a:lnTo>
                    <a:pt x="597179" y="0"/>
                  </a:lnTo>
                  <a:lnTo>
                    <a:pt x="578548" y="0"/>
                  </a:lnTo>
                  <a:lnTo>
                    <a:pt x="577151" y="1917"/>
                  </a:lnTo>
                  <a:lnTo>
                    <a:pt x="575691" y="4343"/>
                  </a:lnTo>
                  <a:lnTo>
                    <a:pt x="566750" y="23304"/>
                  </a:lnTo>
                  <a:lnTo>
                    <a:pt x="603008" y="10617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5771" y="372201"/>
              <a:ext cx="108268" cy="1923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0507" y="274332"/>
              <a:ext cx="438784" cy="396240"/>
            </a:xfrm>
            <a:custGeom>
              <a:avLst/>
              <a:gdLst/>
              <a:ahLst/>
              <a:cxnLst/>
              <a:rect l="l" t="t" r="r" b="b"/>
              <a:pathLst>
                <a:path w="438784" h="396240">
                  <a:moveTo>
                    <a:pt x="321487" y="965"/>
                  </a:moveTo>
                  <a:lnTo>
                    <a:pt x="321081" y="0"/>
                  </a:lnTo>
                  <a:lnTo>
                    <a:pt x="51485" y="0"/>
                  </a:lnTo>
                  <a:lnTo>
                    <a:pt x="38646" y="2578"/>
                  </a:lnTo>
                  <a:lnTo>
                    <a:pt x="18491" y="16205"/>
                  </a:lnTo>
                  <a:lnTo>
                    <a:pt x="4953" y="36436"/>
                  </a:lnTo>
                  <a:lnTo>
                    <a:pt x="0" y="61226"/>
                  </a:lnTo>
                  <a:lnTo>
                    <a:pt x="0" y="341858"/>
                  </a:lnTo>
                  <a:lnTo>
                    <a:pt x="4953" y="366928"/>
                  </a:lnTo>
                  <a:lnTo>
                    <a:pt x="18491" y="387299"/>
                  </a:lnTo>
                  <a:lnTo>
                    <a:pt x="31254" y="395973"/>
                  </a:lnTo>
                  <a:lnTo>
                    <a:pt x="205676" y="334924"/>
                  </a:lnTo>
                  <a:lnTo>
                    <a:pt x="193916" y="323100"/>
                  </a:lnTo>
                  <a:lnTo>
                    <a:pt x="171716" y="294119"/>
                  </a:lnTo>
                  <a:lnTo>
                    <a:pt x="155943" y="260070"/>
                  </a:lnTo>
                  <a:lnTo>
                    <a:pt x="151091" y="224574"/>
                  </a:lnTo>
                  <a:lnTo>
                    <a:pt x="156425" y="188887"/>
                  </a:lnTo>
                  <a:lnTo>
                    <a:pt x="198653" y="115036"/>
                  </a:lnTo>
                  <a:lnTo>
                    <a:pt x="232054" y="79311"/>
                  </a:lnTo>
                  <a:lnTo>
                    <a:pt x="267970" y="46482"/>
                  </a:lnTo>
                  <a:lnTo>
                    <a:pt x="302882" y="15900"/>
                  </a:lnTo>
                  <a:lnTo>
                    <a:pt x="308127" y="11087"/>
                  </a:lnTo>
                  <a:lnTo>
                    <a:pt x="313385" y="7226"/>
                  </a:lnTo>
                  <a:lnTo>
                    <a:pt x="319100" y="2882"/>
                  </a:lnTo>
                  <a:lnTo>
                    <a:pt x="321487" y="965"/>
                  </a:lnTo>
                  <a:close/>
                </a:path>
                <a:path w="438784" h="396240">
                  <a:moveTo>
                    <a:pt x="403529" y="0"/>
                  </a:moveTo>
                  <a:lnTo>
                    <a:pt x="390652" y="0"/>
                  </a:lnTo>
                  <a:lnTo>
                    <a:pt x="368642" y="17970"/>
                  </a:lnTo>
                  <a:lnTo>
                    <a:pt x="325526" y="55194"/>
                  </a:lnTo>
                  <a:lnTo>
                    <a:pt x="278422" y="97396"/>
                  </a:lnTo>
                  <a:lnTo>
                    <a:pt x="229120" y="147688"/>
                  </a:lnTo>
                  <a:lnTo>
                    <a:pt x="202666" y="189585"/>
                  </a:lnTo>
                  <a:lnTo>
                    <a:pt x="195084" y="234327"/>
                  </a:lnTo>
                  <a:lnTo>
                    <a:pt x="198297" y="248513"/>
                  </a:lnTo>
                  <a:lnTo>
                    <a:pt x="220370" y="286893"/>
                  </a:lnTo>
                  <a:lnTo>
                    <a:pt x="251612" y="318858"/>
                  </a:lnTo>
                  <a:lnTo>
                    <a:pt x="288823" y="305841"/>
                  </a:lnTo>
                  <a:lnTo>
                    <a:pt x="274510" y="288251"/>
                  </a:lnTo>
                  <a:lnTo>
                    <a:pt x="255371" y="244754"/>
                  </a:lnTo>
                  <a:lnTo>
                    <a:pt x="250799" y="198462"/>
                  </a:lnTo>
                  <a:lnTo>
                    <a:pt x="264248" y="152844"/>
                  </a:lnTo>
                  <a:lnTo>
                    <a:pt x="290410" y="120218"/>
                  </a:lnTo>
                  <a:lnTo>
                    <a:pt x="323989" y="95402"/>
                  </a:lnTo>
                  <a:lnTo>
                    <a:pt x="359905" y="73037"/>
                  </a:lnTo>
                  <a:lnTo>
                    <a:pt x="393039" y="47726"/>
                  </a:lnTo>
                  <a:lnTo>
                    <a:pt x="394462" y="46291"/>
                  </a:lnTo>
                  <a:lnTo>
                    <a:pt x="400189" y="41465"/>
                  </a:lnTo>
                  <a:lnTo>
                    <a:pt x="403529" y="33743"/>
                  </a:lnTo>
                  <a:lnTo>
                    <a:pt x="403529" y="0"/>
                  </a:lnTo>
                  <a:close/>
                </a:path>
                <a:path w="438784" h="396240">
                  <a:moveTo>
                    <a:pt x="438188" y="212115"/>
                  </a:moveTo>
                  <a:lnTo>
                    <a:pt x="435838" y="200520"/>
                  </a:lnTo>
                  <a:lnTo>
                    <a:pt x="429387" y="190639"/>
                  </a:lnTo>
                  <a:lnTo>
                    <a:pt x="419265" y="183705"/>
                  </a:lnTo>
                  <a:lnTo>
                    <a:pt x="407238" y="181521"/>
                  </a:lnTo>
                  <a:lnTo>
                    <a:pt x="395655" y="184010"/>
                  </a:lnTo>
                  <a:lnTo>
                    <a:pt x="385864" y="190550"/>
                  </a:lnTo>
                  <a:lnTo>
                    <a:pt x="379209" y="200583"/>
                  </a:lnTo>
                  <a:lnTo>
                    <a:pt x="376783" y="212737"/>
                  </a:lnTo>
                  <a:lnTo>
                    <a:pt x="379145" y="224447"/>
                  </a:lnTo>
                  <a:lnTo>
                    <a:pt x="385711" y="234340"/>
                  </a:lnTo>
                  <a:lnTo>
                    <a:pt x="395897" y="241084"/>
                  </a:lnTo>
                  <a:lnTo>
                    <a:pt x="407860" y="243535"/>
                  </a:lnTo>
                  <a:lnTo>
                    <a:pt x="419328" y="241147"/>
                  </a:lnTo>
                  <a:lnTo>
                    <a:pt x="429094" y="234505"/>
                  </a:lnTo>
                  <a:lnTo>
                    <a:pt x="435965" y="224205"/>
                  </a:lnTo>
                  <a:lnTo>
                    <a:pt x="438188" y="212115"/>
                  </a:lnTo>
                  <a:close/>
                </a:path>
              </a:pathLst>
            </a:custGeom>
            <a:solidFill>
              <a:srgbClr val="D76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99191" y="366392"/>
              <a:ext cx="386093" cy="3606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72355" y="484412"/>
              <a:ext cx="293803" cy="13916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088572" y="524284"/>
              <a:ext cx="82550" cy="29845"/>
            </a:xfrm>
            <a:custGeom>
              <a:avLst/>
              <a:gdLst/>
              <a:ahLst/>
              <a:cxnLst/>
              <a:rect l="l" t="t" r="r" b="b"/>
              <a:pathLst>
                <a:path w="82550" h="29845">
                  <a:moveTo>
                    <a:pt x="28700" y="2405"/>
                  </a:moveTo>
                  <a:lnTo>
                    <a:pt x="0" y="2405"/>
                  </a:lnTo>
                  <a:lnTo>
                    <a:pt x="0" y="29721"/>
                  </a:lnTo>
                  <a:lnTo>
                    <a:pt x="48662" y="16336"/>
                  </a:lnTo>
                  <a:lnTo>
                    <a:pt x="28700" y="16336"/>
                  </a:lnTo>
                  <a:lnTo>
                    <a:pt x="28700" y="2405"/>
                  </a:lnTo>
                  <a:close/>
                </a:path>
                <a:path w="82550" h="29845">
                  <a:moveTo>
                    <a:pt x="60334" y="0"/>
                  </a:moveTo>
                  <a:lnTo>
                    <a:pt x="53637" y="0"/>
                  </a:lnTo>
                  <a:lnTo>
                    <a:pt x="47387" y="1446"/>
                  </a:lnTo>
                  <a:lnTo>
                    <a:pt x="42157" y="4325"/>
                  </a:lnTo>
                  <a:lnTo>
                    <a:pt x="36417" y="6725"/>
                  </a:lnTo>
                  <a:lnTo>
                    <a:pt x="32080" y="11050"/>
                  </a:lnTo>
                  <a:lnTo>
                    <a:pt x="28700" y="16336"/>
                  </a:lnTo>
                  <a:lnTo>
                    <a:pt x="48662" y="16336"/>
                  </a:lnTo>
                  <a:lnTo>
                    <a:pt x="82498" y="7028"/>
                  </a:lnTo>
                  <a:lnTo>
                    <a:pt x="81105" y="5677"/>
                  </a:lnTo>
                  <a:lnTo>
                    <a:pt x="75337" y="2523"/>
                  </a:lnTo>
                  <a:lnTo>
                    <a:pt x="68397" y="630"/>
                  </a:lnTo>
                  <a:lnTo>
                    <a:pt x="6033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12191999" cy="685647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32391" y="3335706"/>
              <a:ext cx="581909" cy="60579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911575" y="3513518"/>
              <a:ext cx="177165" cy="208279"/>
            </a:xfrm>
            <a:custGeom>
              <a:avLst/>
              <a:gdLst/>
              <a:ahLst/>
              <a:cxnLst/>
              <a:rect l="l" t="t" r="r" b="b"/>
              <a:pathLst>
                <a:path w="177165" h="208279">
                  <a:moveTo>
                    <a:pt x="176568" y="0"/>
                  </a:moveTo>
                  <a:lnTo>
                    <a:pt x="0" y="0"/>
                  </a:lnTo>
                  <a:lnTo>
                    <a:pt x="0" y="38023"/>
                  </a:lnTo>
                  <a:lnTo>
                    <a:pt x="65163" y="38023"/>
                  </a:lnTo>
                  <a:lnTo>
                    <a:pt x="65163" y="207822"/>
                  </a:lnTo>
                  <a:lnTo>
                    <a:pt x="111455" y="207822"/>
                  </a:lnTo>
                  <a:lnTo>
                    <a:pt x="111455" y="38023"/>
                  </a:lnTo>
                  <a:lnTo>
                    <a:pt x="176568" y="38023"/>
                  </a:lnTo>
                  <a:lnTo>
                    <a:pt x="176568" y="0"/>
                  </a:lnTo>
                  <a:close/>
                </a:path>
              </a:pathLst>
            </a:custGeom>
            <a:solidFill>
              <a:srgbClr val="DA7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08551" y="3572775"/>
              <a:ext cx="246027" cy="1503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87947" y="3573166"/>
              <a:ext cx="142417" cy="14764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53900" y="3573166"/>
              <a:ext cx="127930" cy="1499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07354" y="3573166"/>
              <a:ext cx="153401" cy="20076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880787" y="3573166"/>
              <a:ext cx="153401" cy="1499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61280" y="3534496"/>
              <a:ext cx="362921" cy="1886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BD2E311-037A-4E54-8DD2-DA41DD86F0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6274"/>
          <a:stretch/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A8C1EAC-E8B5-4747-B44F-EEA609268AE2}"/>
              </a:ext>
            </a:extLst>
          </p:cNvPr>
          <p:cNvSpPr/>
          <p:nvPr/>
        </p:nvSpPr>
        <p:spPr>
          <a:xfrm>
            <a:off x="0" y="21027"/>
            <a:ext cx="12187497" cy="6859288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" name="object 13">
            <a:extLst>
              <a:ext uri="{FF2B5EF4-FFF2-40B4-BE49-F238E27FC236}">
                <a16:creationId xmlns:a16="http://schemas.microsoft.com/office/drawing/2014/main" id="{8092736D-E92A-1833-C2D5-180C6E1B3C80}"/>
              </a:ext>
            </a:extLst>
          </p:cNvPr>
          <p:cNvSpPr txBox="1"/>
          <p:nvPr/>
        </p:nvSpPr>
        <p:spPr>
          <a:xfrm>
            <a:off x="853154" y="401524"/>
            <a:ext cx="10481188" cy="3142527"/>
          </a:xfrm>
          <a:prstGeom prst="rect">
            <a:avLst/>
          </a:prstGeom>
        </p:spPr>
        <p:txBody>
          <a:bodyPr vert="horz" wrap="square" lIns="0" tIns="64135" rIns="0" bIns="0" rtlCol="0" anchor="t">
            <a:spAutoFit/>
          </a:bodyPr>
          <a:lstStyle/>
          <a:p>
            <a:pPr algn="ctr" rtl="0" fontAlgn="base"/>
            <a:r>
              <a:rPr lang="es-CO" sz="3200" b="1" i="0" u="none" strike="noStrike" dirty="0">
                <a:solidFill>
                  <a:schemeClr val="bg1"/>
                </a:solidFill>
                <a:effectLst/>
                <a:latin typeface="Nunito Sans"/>
              </a:rPr>
              <a:t>Tabla de contenido</a:t>
            </a:r>
            <a:endParaRPr lang="en-US" sz="3200" b="0" i="0" dirty="0">
              <a:solidFill>
                <a:schemeClr val="bg1"/>
              </a:solidFill>
              <a:effectLst/>
              <a:latin typeface="Nunito Sans"/>
            </a:endParaRPr>
          </a:p>
          <a:p>
            <a:pPr algn="ctr" rtl="0" fontAlgn="base"/>
            <a:r>
              <a:rPr lang="es-CO" sz="2800" b="0" i="0" dirty="0">
                <a:solidFill>
                  <a:schemeClr val="bg1"/>
                </a:solidFill>
                <a:effectLst/>
                <a:latin typeface="Nunito Sans"/>
              </a:rPr>
              <a:t>​</a:t>
            </a:r>
            <a:endParaRPr lang="es-CO" sz="3600" b="0" i="0" dirty="0">
              <a:solidFill>
                <a:schemeClr val="bg1"/>
              </a:solidFill>
              <a:effectLst/>
              <a:latin typeface="Nunito Sans"/>
            </a:endParaRPr>
          </a:p>
          <a:p>
            <a:pPr algn="l" fontAlgn="base">
              <a:buFont typeface="+mj-lt"/>
              <a:buAutoNum type="arabicPeriod"/>
            </a:pPr>
            <a:r>
              <a:rPr lang="es-CO" sz="2800" b="1" i="0" u="none" strike="noStrike" dirty="0">
                <a:solidFill>
                  <a:schemeClr val="bg1"/>
                </a:solidFill>
                <a:effectLst/>
                <a:latin typeface="Nunito Sans"/>
              </a:rPr>
              <a:t>Ejecución presupuestal con corte a 31</a:t>
            </a:r>
            <a:r>
              <a:rPr lang="es-CO" sz="2800" b="1" dirty="0">
                <a:solidFill>
                  <a:schemeClr val="bg1"/>
                </a:solidFill>
                <a:latin typeface="Nunito Sans"/>
              </a:rPr>
              <a:t> de diciembre</a:t>
            </a:r>
            <a:r>
              <a:rPr lang="es-CO" sz="2800" b="1" i="0" u="none" strike="noStrike" dirty="0">
                <a:solidFill>
                  <a:schemeClr val="bg1"/>
                </a:solidFill>
                <a:effectLst/>
                <a:latin typeface="Nunito Sans"/>
              </a:rPr>
              <a:t>.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Nunito Sans"/>
              </a:rPr>
              <a:t>​</a:t>
            </a:r>
            <a:endParaRPr lang="en-US" sz="3600" b="0" i="0" dirty="0">
              <a:solidFill>
                <a:schemeClr val="bg1"/>
              </a:solidFill>
              <a:effectLst/>
              <a:latin typeface="Nunito Sans"/>
            </a:endParaRPr>
          </a:p>
          <a:p>
            <a:pPr algn="l" rtl="0" fontAlgn="base"/>
            <a:r>
              <a:rPr lang="es-CO" sz="2800" b="1" i="0" u="none" strike="noStrike" dirty="0">
                <a:solidFill>
                  <a:schemeClr val="bg1"/>
                </a:solidFill>
                <a:effectLst/>
                <a:latin typeface="Nunito Sans"/>
              </a:rPr>
              <a:t>2. Ejecución de la Inversión</a:t>
            </a:r>
            <a:r>
              <a:rPr lang="es-CO" sz="2800" b="1" dirty="0">
                <a:solidFill>
                  <a:schemeClr val="bg1"/>
                </a:solidFill>
                <a:latin typeface="Nunito Sans"/>
              </a:rPr>
              <a:t>.</a:t>
            </a:r>
            <a:endParaRPr lang="en-US" sz="2800" b="0" i="0" dirty="0">
              <a:solidFill>
                <a:schemeClr val="bg1"/>
              </a:solidFill>
              <a:effectLst/>
              <a:latin typeface="Nunito Sans"/>
            </a:endParaRPr>
          </a:p>
          <a:p>
            <a:pPr algn="l" rtl="0" fontAlgn="base"/>
            <a:r>
              <a:rPr lang="es-CO" sz="2800" b="1" i="0" u="none" strike="noStrike" dirty="0">
                <a:solidFill>
                  <a:schemeClr val="bg1"/>
                </a:solidFill>
                <a:effectLst/>
                <a:latin typeface="Nunito Sans"/>
              </a:rPr>
              <a:t>2.1. Comparativo meta reprogramada de ejecución de la inversión.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Nunito Sans"/>
              </a:rPr>
              <a:t>​</a:t>
            </a:r>
            <a:endParaRPr lang="en-US" sz="3600" b="0" i="0" dirty="0">
              <a:solidFill>
                <a:schemeClr val="bg1"/>
              </a:solidFill>
              <a:effectLst/>
              <a:latin typeface="Nunito Sans"/>
            </a:endParaRPr>
          </a:p>
          <a:p>
            <a:pPr algn="l" rtl="0" fontAlgn="base"/>
            <a:r>
              <a:rPr lang="es-CO" sz="2800" b="1" i="0" u="none" strike="noStrike" dirty="0">
                <a:solidFill>
                  <a:schemeClr val="bg1"/>
                </a:solidFill>
                <a:effectLst/>
                <a:latin typeface="Nunito Sans"/>
              </a:rPr>
              <a:t>2.2. Ejecución proyectos de inversión por producto.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Nunito Sans"/>
              </a:rPr>
              <a:t>​</a:t>
            </a: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D6B0368E-9DC2-861C-B738-3E052E57E0E7}"/>
              </a:ext>
            </a:extLst>
          </p:cNvPr>
          <p:cNvSpPr txBox="1"/>
          <p:nvPr/>
        </p:nvSpPr>
        <p:spPr>
          <a:xfrm>
            <a:off x="9449099" y="6369376"/>
            <a:ext cx="3386455" cy="295594"/>
          </a:xfrm>
          <a:prstGeom prst="rect">
            <a:avLst/>
          </a:prstGeom>
        </p:spPr>
        <p:txBody>
          <a:bodyPr vert="horz" wrap="square" lIns="0" tIns="64135" rIns="0" bIns="0" rtlCol="0" anchor="t">
            <a:spAutoFit/>
          </a:bodyPr>
          <a:lstStyle/>
          <a:p>
            <a:pPr marL="12700">
              <a:spcBef>
                <a:spcPts val="505"/>
              </a:spcBef>
            </a:pPr>
            <a:r>
              <a:rPr lang="es-ES" sz="1500" b="1" spc="20" dirty="0">
                <a:solidFill>
                  <a:srgbClr val="FFFFFF"/>
                </a:solidFill>
                <a:latin typeface="Verdana"/>
                <a:ea typeface="Verdana"/>
                <a:cs typeface="Trebuchet MS"/>
              </a:rPr>
              <a:t>31 de diciembre 2024</a:t>
            </a:r>
          </a:p>
        </p:txBody>
      </p:sp>
    </p:spTree>
    <p:extLst>
      <p:ext uri="{BB962C8B-B14F-4D97-AF65-F5344CB8AC3E}">
        <p14:creationId xmlns:p14="http://schemas.microsoft.com/office/powerpoint/2010/main" val="2380637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BD2E311-037A-4E54-8DD2-DA41DD86F0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6274"/>
          <a:stretch/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A8C1EAC-E8B5-4747-B44F-EEA609268AE2}"/>
              </a:ext>
            </a:extLst>
          </p:cNvPr>
          <p:cNvSpPr/>
          <p:nvPr/>
        </p:nvSpPr>
        <p:spPr>
          <a:xfrm>
            <a:off x="0" y="32457"/>
            <a:ext cx="12187497" cy="6859288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" name="object 13">
            <a:extLst>
              <a:ext uri="{FF2B5EF4-FFF2-40B4-BE49-F238E27FC236}">
                <a16:creationId xmlns:a16="http://schemas.microsoft.com/office/drawing/2014/main" id="{8092736D-E92A-1833-C2D5-180C6E1B3C80}"/>
              </a:ext>
            </a:extLst>
          </p:cNvPr>
          <p:cNvSpPr txBox="1"/>
          <p:nvPr/>
        </p:nvSpPr>
        <p:spPr>
          <a:xfrm>
            <a:off x="895649" y="2615039"/>
            <a:ext cx="10481188" cy="4525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8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rPr>
              <a:t>1. Ejecución Presupuestal Vigencia</a:t>
            </a: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D6B0368E-9DC2-861C-B738-3E052E57E0E7}"/>
              </a:ext>
            </a:extLst>
          </p:cNvPr>
          <p:cNvSpPr txBox="1"/>
          <p:nvPr/>
        </p:nvSpPr>
        <p:spPr>
          <a:xfrm>
            <a:off x="9449099" y="6369376"/>
            <a:ext cx="3386455" cy="295594"/>
          </a:xfrm>
          <a:prstGeom prst="rect">
            <a:avLst/>
          </a:prstGeom>
        </p:spPr>
        <p:txBody>
          <a:bodyPr vert="horz" wrap="square" lIns="0" tIns="64135" rIns="0" bIns="0" rtlCol="0" anchor="t">
            <a:spAutoFit/>
          </a:bodyPr>
          <a:lstStyle/>
          <a:p>
            <a:pPr marL="12700">
              <a:spcBef>
                <a:spcPts val="505"/>
              </a:spcBef>
            </a:pPr>
            <a:r>
              <a:rPr lang="es-ES" sz="1500" b="1" spc="20" dirty="0">
                <a:solidFill>
                  <a:srgbClr val="FFFFFF"/>
                </a:solidFill>
                <a:latin typeface="Verdana"/>
                <a:ea typeface="Verdana"/>
                <a:cs typeface="Trebuchet MS"/>
              </a:rPr>
              <a:t>31 de diciembre 2024</a:t>
            </a:r>
          </a:p>
        </p:txBody>
      </p:sp>
    </p:spTree>
    <p:extLst>
      <p:ext uri="{BB962C8B-B14F-4D97-AF65-F5344CB8AC3E}">
        <p14:creationId xmlns:p14="http://schemas.microsoft.com/office/powerpoint/2010/main" val="3262927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91D3EE5-9F9F-FFA2-0837-F30DE349009E}"/>
              </a:ext>
              <a:ext uri="{147F2762-F138-4A5C-976F-8EAC2B608ADB}">
                <a16:predDERef xmlns:a16="http://schemas.microsoft.com/office/drawing/2014/main" pred="{B1BE82BF-F0DB-288A-0E49-1357BA9811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75868"/>
              </p:ext>
            </p:extLst>
          </p:nvPr>
        </p:nvGraphicFramePr>
        <p:xfrm>
          <a:off x="119270" y="1444487"/>
          <a:ext cx="9303026" cy="5155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CB585F85-421F-3792-82FF-45B82DD25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733" y="-269513"/>
            <a:ext cx="1827658" cy="129151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B13AB86-E0D0-BB78-8939-1D3B8043DA3F}"/>
              </a:ext>
            </a:extLst>
          </p:cNvPr>
          <p:cNvSpPr txBox="1"/>
          <p:nvPr/>
        </p:nvSpPr>
        <p:spPr>
          <a:xfrm>
            <a:off x="1504605" y="98673"/>
            <a:ext cx="8039100" cy="12772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s-ES" sz="1800" b="1" dirty="0">
                <a:latin typeface="Nunito Sans"/>
                <a:ea typeface="Verdana" panose="020B0604030504040204" pitchFamily="34" charset="0"/>
              </a:rPr>
              <a:t>SUPERINTENDENCIA DE TRANSPORTE</a:t>
            </a:r>
          </a:p>
          <a:p>
            <a:pPr algn="ctr">
              <a:defRPr/>
            </a:pPr>
            <a:r>
              <a:rPr lang="es-ES" sz="1800" b="1" dirty="0">
                <a:latin typeface="Nunito Sans"/>
                <a:ea typeface="Verdana" panose="020B0604030504040204" pitchFamily="34" charset="0"/>
              </a:rPr>
              <a:t>PRESUPUESTO  </a:t>
            </a:r>
            <a:r>
              <a:rPr lang="es-ES" b="1" dirty="0">
                <a:latin typeface="Nunito Sans"/>
                <a:ea typeface="Verdana" panose="020B0604030504040204" pitchFamily="34" charset="0"/>
              </a:rPr>
              <a:t>CIERRE VIGENCIA 2024</a:t>
            </a:r>
          </a:p>
          <a:p>
            <a:pPr algn="ctr">
              <a:defRPr/>
            </a:pPr>
            <a:r>
              <a:rPr lang="es-ES" sz="1800" dirty="0">
                <a:latin typeface="Nunito Sans"/>
                <a:ea typeface="Verdana" panose="020B0604030504040204" pitchFamily="34" charset="0"/>
              </a:rPr>
              <a:t>APROPIACIÓN TOTAL: $</a:t>
            </a:r>
            <a:r>
              <a:rPr lang="es-ES" dirty="0">
                <a:latin typeface="Nunito Sans"/>
                <a:ea typeface="Verdana" panose="020B0604030504040204" pitchFamily="34" charset="0"/>
              </a:rPr>
              <a:t>79</a:t>
            </a:r>
            <a:r>
              <a:rPr lang="es-ES" sz="1800" dirty="0">
                <a:latin typeface="Nunito Sans"/>
                <a:ea typeface="Verdana" panose="020B0604030504040204" pitchFamily="34" charset="0"/>
              </a:rPr>
              <a:t>.017 millones</a:t>
            </a:r>
            <a:r>
              <a:rPr lang="es-ES" sz="1600" b="0" i="0" dirty="0">
                <a:effectLst/>
                <a:latin typeface="Nunito Sans"/>
              </a:rPr>
              <a:t>​</a:t>
            </a:r>
            <a:endParaRPr lang="es-ES" sz="1800" dirty="0">
              <a:latin typeface="Nunito Sans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es-ES" sz="1200" dirty="0">
                <a:latin typeface="Nunito Sans"/>
                <a:ea typeface="Verdana"/>
              </a:rPr>
              <a:t>Corte 31 diciembre 2024</a:t>
            </a:r>
          </a:p>
          <a:p>
            <a:pPr algn="ctr">
              <a:defRPr/>
            </a:pPr>
            <a:r>
              <a:rPr lang="es-ES" sz="1100" i="1" dirty="0">
                <a:latin typeface="Nunito Sans"/>
                <a:ea typeface="Verdana" panose="020B0604030504040204" pitchFamily="34" charset="0"/>
              </a:rPr>
              <a:t>Cifras en millones de pesos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3680A7F-CF43-356A-548A-672D1F1DF7F5}"/>
              </a:ext>
            </a:extLst>
          </p:cNvPr>
          <p:cNvSpPr txBox="1"/>
          <p:nvPr/>
        </p:nvSpPr>
        <p:spPr>
          <a:xfrm>
            <a:off x="9534652" y="2247180"/>
            <a:ext cx="1916935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Compromiso</a:t>
            </a:r>
            <a:br>
              <a:rPr lang="es-ES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s-ES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89%</a:t>
            </a:r>
            <a:endParaRPr lang="es-CO" sz="2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35D15A2-BCD8-AB64-8873-3FEB39B78C0A}"/>
              </a:ext>
            </a:extLst>
          </p:cNvPr>
          <p:cNvSpPr txBox="1"/>
          <p:nvPr/>
        </p:nvSpPr>
        <p:spPr>
          <a:xfrm>
            <a:off x="9534652" y="3960069"/>
            <a:ext cx="1916935" cy="9848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Obligado</a:t>
            </a:r>
          </a:p>
          <a:p>
            <a:pPr algn="ctr"/>
            <a:r>
              <a:rPr lang="es-E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89%</a:t>
            </a:r>
            <a:endParaRPr lang="es-CO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404AA8-1940-40D5-BB41-84851AAFB1A4}"/>
              </a:ext>
            </a:extLst>
          </p:cNvPr>
          <p:cNvSpPr txBox="1"/>
          <p:nvPr/>
        </p:nvSpPr>
        <p:spPr>
          <a:xfrm>
            <a:off x="3346740" y="1982259"/>
            <a:ext cx="561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44546A"/>
                </a:solidFill>
              </a:rPr>
              <a:t>87%</a:t>
            </a:r>
            <a:r>
              <a:rPr lang="es-CO" sz="2400" b="1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A1E183-5D30-D7D2-59AE-BEADB28B9B79}"/>
              </a:ext>
            </a:extLst>
          </p:cNvPr>
          <p:cNvSpPr txBox="1"/>
          <p:nvPr/>
        </p:nvSpPr>
        <p:spPr>
          <a:xfrm>
            <a:off x="4490167" y="2016347"/>
            <a:ext cx="561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44546A"/>
                </a:solidFill>
              </a:rPr>
              <a:t>86%</a:t>
            </a:r>
            <a:r>
              <a:rPr lang="es-CO" sz="2400" b="1" dirty="0"/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EAE7772-CA63-A078-45C1-4895DE68BDEB}"/>
              </a:ext>
            </a:extLst>
          </p:cNvPr>
          <p:cNvSpPr txBox="1"/>
          <p:nvPr/>
        </p:nvSpPr>
        <p:spPr>
          <a:xfrm>
            <a:off x="7150326" y="3464540"/>
            <a:ext cx="561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44546A"/>
                </a:solidFill>
              </a:rPr>
              <a:t>97</a:t>
            </a:r>
            <a:r>
              <a:rPr lang="es-CO" sz="1200" dirty="0">
                <a:solidFill>
                  <a:srgbClr val="44546A"/>
                </a:solidFill>
              </a:rPr>
              <a:t>%</a:t>
            </a:r>
            <a:r>
              <a:rPr lang="es-CO" sz="2400" b="1" dirty="0"/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FF65BF4-F732-4E59-90A7-E90C57E3C840}"/>
              </a:ext>
            </a:extLst>
          </p:cNvPr>
          <p:cNvSpPr txBox="1"/>
          <p:nvPr/>
        </p:nvSpPr>
        <p:spPr>
          <a:xfrm>
            <a:off x="8185828" y="3464539"/>
            <a:ext cx="561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44546A"/>
                </a:solidFill>
              </a:rPr>
              <a:t>97%</a:t>
            </a:r>
            <a:r>
              <a:rPr lang="es-CO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509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BA397FB-1A6A-B568-39CF-82ADB5C7CA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821488"/>
              </p:ext>
            </p:extLst>
          </p:nvPr>
        </p:nvGraphicFramePr>
        <p:xfrm>
          <a:off x="165100" y="1022003"/>
          <a:ext cx="9613900" cy="4754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CB585F85-421F-3792-82FF-45B82DD25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1733" y="-269513"/>
            <a:ext cx="1827658" cy="129151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000F129-D1CE-FB0C-914B-9110F9DFE840}"/>
              </a:ext>
            </a:extLst>
          </p:cNvPr>
          <p:cNvSpPr>
            <a:spLocks noGrp="1"/>
          </p:cNvSpPr>
          <p:nvPr/>
        </p:nvSpPr>
        <p:spPr>
          <a:xfrm>
            <a:off x="743815" y="452631"/>
            <a:ext cx="10704368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ES" sz="1800" b="1" dirty="0">
                <a:latin typeface="Nunito Sans"/>
                <a:ea typeface="Verdana"/>
                <a:cs typeface="+mn-cs"/>
              </a:rPr>
              <a:t>2. EJECUCIÓN PROYECTOS DE INVERSIÓN 31 DE DICIEMBRE</a:t>
            </a:r>
            <a:endParaRPr lang="es-ES" dirty="0"/>
          </a:p>
          <a:p>
            <a:r>
              <a:rPr lang="es-ES" sz="1800" dirty="0">
                <a:latin typeface="Nunito Sans"/>
                <a:ea typeface="Verdana"/>
                <a:cs typeface="+mn-cs"/>
              </a:rPr>
              <a:t>APROPIACIÓN</a:t>
            </a:r>
            <a:r>
              <a:rPr lang="es-ES" sz="1800" dirty="0">
                <a:latin typeface="Nunito Sans"/>
                <a:ea typeface="Verdana"/>
              </a:rPr>
              <a:t> TOTAL: $21.458 millones</a:t>
            </a:r>
            <a:endParaRPr lang="es-ES" dirty="0"/>
          </a:p>
          <a:p>
            <a:r>
              <a:rPr lang="es-MX" sz="1400" i="1" dirty="0">
                <a:latin typeface="Verdana"/>
                <a:ea typeface="Verdana"/>
              </a:rPr>
              <a:t>Cifras en millones de pesos</a:t>
            </a:r>
            <a:endParaRPr lang="es-CO" sz="1400" i="1" dirty="0">
              <a:latin typeface="Verdana"/>
              <a:ea typeface="Verdana"/>
            </a:endParaRPr>
          </a:p>
          <a:p>
            <a:endParaRPr lang="es-ES" sz="1800" b="1" dirty="0">
              <a:latin typeface="Nunito Sans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D3BF81-9F7A-B9BE-1D99-62583FBDF252}"/>
              </a:ext>
            </a:extLst>
          </p:cNvPr>
          <p:cNvSpPr txBox="1"/>
          <p:nvPr/>
        </p:nvSpPr>
        <p:spPr>
          <a:xfrm>
            <a:off x="529750" y="5776434"/>
            <a:ext cx="11132497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La Superintendencia de Transporte presenta una ejecución en gastos de inversión de 97% en compromisos por un valor de $20.785 millones, y un 97% en obligaciones por un valor de $20.739 millones, con corte a 31 de diciembre 2024.</a:t>
            </a:r>
            <a:endParaRPr lang="es-CO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76B5A61-A7EC-10B8-DC20-E0AA320A0505}"/>
              </a:ext>
            </a:extLst>
          </p:cNvPr>
          <p:cNvSpPr txBox="1"/>
          <p:nvPr/>
        </p:nvSpPr>
        <p:spPr>
          <a:xfrm>
            <a:off x="9889837" y="1414105"/>
            <a:ext cx="1916935" cy="9848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Compromiso </a:t>
            </a:r>
            <a:r>
              <a:rPr lang="es-ES" sz="40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97%</a:t>
            </a:r>
            <a:endParaRPr lang="es-CO" b="1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0AAF4C-1A85-9502-FE08-2753E9BD01E3}"/>
              </a:ext>
            </a:extLst>
          </p:cNvPr>
          <p:cNvSpPr txBox="1"/>
          <p:nvPr/>
        </p:nvSpPr>
        <p:spPr>
          <a:xfrm>
            <a:off x="9889836" y="2658060"/>
            <a:ext cx="1916935" cy="9848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Obligado</a:t>
            </a:r>
          </a:p>
          <a:p>
            <a:pPr algn="ctr"/>
            <a:r>
              <a:rPr lang="es-E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97%</a:t>
            </a:r>
            <a:endParaRPr lang="es-CO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D0EADBF-E0F9-3247-764B-CDF3C910035F}"/>
              </a:ext>
            </a:extLst>
          </p:cNvPr>
          <p:cNvSpPr txBox="1"/>
          <p:nvPr/>
        </p:nvSpPr>
        <p:spPr>
          <a:xfrm>
            <a:off x="2776554" y="1784003"/>
            <a:ext cx="561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44546A"/>
                </a:solidFill>
              </a:rPr>
              <a:t>96%</a:t>
            </a:r>
            <a:r>
              <a:rPr lang="es-CO" sz="2400" b="1" dirty="0"/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BB7B1A5-7E41-1BAE-8CE2-C7B296B4847E}"/>
              </a:ext>
            </a:extLst>
          </p:cNvPr>
          <p:cNvSpPr txBox="1"/>
          <p:nvPr/>
        </p:nvSpPr>
        <p:spPr>
          <a:xfrm>
            <a:off x="8427398" y="1243847"/>
            <a:ext cx="561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44546A"/>
                </a:solidFill>
              </a:rPr>
              <a:t>98%</a:t>
            </a:r>
            <a:r>
              <a:rPr lang="es-CO" sz="2400" b="1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8B41CC-A577-8A67-7735-859AFB1C37CC}"/>
              </a:ext>
            </a:extLst>
          </p:cNvPr>
          <p:cNvSpPr txBox="1"/>
          <p:nvPr/>
        </p:nvSpPr>
        <p:spPr>
          <a:xfrm>
            <a:off x="7212994" y="1243846"/>
            <a:ext cx="561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44546A"/>
                </a:solidFill>
              </a:rPr>
              <a:t>98%</a:t>
            </a:r>
            <a:r>
              <a:rPr lang="es-CO" sz="2400" b="1" dirty="0"/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E7B07DA-3624-D3CE-F684-DDF4E73BE2B0}"/>
              </a:ext>
            </a:extLst>
          </p:cNvPr>
          <p:cNvSpPr txBox="1"/>
          <p:nvPr/>
        </p:nvSpPr>
        <p:spPr>
          <a:xfrm>
            <a:off x="3998793" y="1784003"/>
            <a:ext cx="561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44546A"/>
                </a:solidFill>
              </a:rPr>
              <a:t>98%</a:t>
            </a:r>
            <a:r>
              <a:rPr lang="es-CO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278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B585F85-421F-3792-82FF-45B82DD25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9474" y="0"/>
            <a:ext cx="1827658" cy="1291516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000F129-D1CE-FB0C-914B-9110F9DFE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457" y="290303"/>
            <a:ext cx="9961418" cy="762000"/>
          </a:xfrm>
        </p:spPr>
        <p:txBody>
          <a:bodyPr>
            <a:noAutofit/>
          </a:bodyPr>
          <a:lstStyle/>
          <a:p>
            <a:r>
              <a:rPr lang="es-ES" sz="1800" b="1" dirty="0">
                <a:latin typeface="Nunito Sans"/>
                <a:ea typeface="Verdana" panose="020B0604030504040204" pitchFamily="34" charset="0"/>
                <a:cs typeface="+mn-cs"/>
              </a:rPr>
              <a:t>2.1 META REPROGRAMADA EJECUCIÓN II SEMESTRE  - ​INVERSIÓN VIGENCIA 2024</a:t>
            </a:r>
            <a:br>
              <a:rPr lang="es-ES" sz="1800" b="1" dirty="0">
                <a:latin typeface="Nunito Sans"/>
                <a:ea typeface="Verdana" panose="020B0604030504040204" pitchFamily="34" charset="0"/>
                <a:cs typeface="+mn-cs"/>
              </a:rPr>
            </a:br>
            <a:r>
              <a:rPr lang="es-MX" sz="1400" i="1" dirty="0"/>
              <a:t>Cifras en millones de pesos</a:t>
            </a:r>
            <a:br>
              <a:rPr lang="es-CO" sz="1800" i="1" dirty="0"/>
            </a:br>
            <a:endParaRPr lang="es-ES" sz="1800" b="1" dirty="0">
              <a:latin typeface="Nunito Sans"/>
              <a:ea typeface="Verdana" panose="020B0604030504040204" pitchFamily="34" charset="0"/>
              <a:cs typeface="+mn-cs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C81B8FAA-C5BE-314C-0B26-ED8733FAF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085312"/>
              </p:ext>
            </p:extLst>
          </p:nvPr>
        </p:nvGraphicFramePr>
        <p:xfrm>
          <a:off x="7913915" y="4174475"/>
          <a:ext cx="3910586" cy="1429404"/>
        </p:xfrm>
        <a:graphic>
          <a:graphicData uri="http://schemas.openxmlformats.org/drawingml/2006/table">
            <a:tbl>
              <a:tblPr/>
              <a:tblGrid>
                <a:gridCol w="2644407">
                  <a:extLst>
                    <a:ext uri="{9D8B030D-6E8A-4147-A177-3AD203B41FA5}">
                      <a16:colId xmlns:a16="http://schemas.microsoft.com/office/drawing/2014/main" val="692148759"/>
                    </a:ext>
                  </a:extLst>
                </a:gridCol>
                <a:gridCol w="1266179">
                  <a:extLst>
                    <a:ext uri="{9D8B030D-6E8A-4147-A177-3AD203B41FA5}">
                      <a16:colId xmlns:a16="http://schemas.microsoft.com/office/drawing/2014/main" val="3550247111"/>
                    </a:ext>
                  </a:extLst>
                </a:gridCol>
              </a:tblGrid>
              <a:tr h="239848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EJECUCIÓN 31 DE DICIEMBRE*</a:t>
                      </a:r>
                      <a:r>
                        <a:rPr lang="es-CO" sz="12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​</a:t>
                      </a:r>
                      <a:endParaRPr lang="es-CO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4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403358"/>
                  </a:ext>
                </a:extLst>
              </a:tr>
              <a:tr h="239848">
                <a:tc>
                  <a:txBody>
                    <a:bodyPr/>
                    <a:lstStyle/>
                    <a:p>
                      <a:pPr algn="l" fontAlgn="base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 COMPROMISO AJUSTADA</a:t>
                      </a:r>
                      <a:r>
                        <a:rPr lang="es-CO" sz="12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​</a:t>
                      </a:r>
                      <a:endParaRPr lang="es-CO" b="0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$21.143</a:t>
                      </a:r>
                      <a:r>
                        <a:rPr lang="es-CO" sz="12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​</a:t>
                      </a:r>
                      <a:endParaRPr lang="es-CO" b="0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566254"/>
                  </a:ext>
                </a:extLst>
              </a:tr>
              <a:tr h="239848">
                <a:tc>
                  <a:txBody>
                    <a:bodyPr/>
                    <a:lstStyle/>
                    <a:p>
                      <a:pPr algn="l" fontAlgn="base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AVANCE COMPROMISO</a:t>
                      </a:r>
                      <a:r>
                        <a:rPr lang="es-CO" sz="12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​</a:t>
                      </a:r>
                      <a:endParaRPr lang="es-CO" b="0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$20.785</a:t>
                      </a:r>
                      <a:r>
                        <a:rPr lang="es-CO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694138"/>
                  </a:ext>
                </a:extLst>
              </a:tr>
              <a:tr h="239848">
                <a:tc>
                  <a:txBody>
                    <a:bodyPr/>
                    <a:lstStyle/>
                    <a:p>
                      <a:pPr algn="l" fontAlgn="base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 OBLIGACIÓN AJUSTADA</a:t>
                      </a:r>
                      <a:r>
                        <a:rPr lang="es-CO" sz="12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​</a:t>
                      </a:r>
                      <a:endParaRPr lang="es-CO" b="0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$21.062</a:t>
                      </a:r>
                      <a:r>
                        <a:rPr lang="es-CO" sz="12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​</a:t>
                      </a:r>
                      <a:endParaRPr lang="es-CO" b="0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692635"/>
                  </a:ext>
                </a:extLst>
              </a:tr>
              <a:tr h="332124">
                <a:tc>
                  <a:txBody>
                    <a:bodyPr/>
                    <a:lstStyle/>
                    <a:p>
                      <a:pPr algn="l" fontAlgn="base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AVANCE OBLIGACIÓN</a:t>
                      </a:r>
                      <a:r>
                        <a:rPr lang="es-CO" sz="12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​</a:t>
                      </a:r>
                      <a:endParaRPr lang="es-CO" b="0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$20.739</a:t>
                      </a:r>
                      <a:r>
                        <a:rPr lang="es-CO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9739972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D2A18176-C729-E28E-75C2-47E71DEDA59B}"/>
              </a:ext>
            </a:extLst>
          </p:cNvPr>
          <p:cNvSpPr txBox="1"/>
          <p:nvPr/>
        </p:nvSpPr>
        <p:spPr>
          <a:xfrm>
            <a:off x="337457" y="6487886"/>
            <a:ext cx="996141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1200" dirty="0"/>
              <a:t>*Meta propuesta diciembre 2024.</a:t>
            </a:r>
            <a:endParaRPr lang="es-CO" sz="1200" dirty="0"/>
          </a:p>
        </p:txBody>
      </p:sp>
      <p:graphicFrame>
        <p:nvGraphicFramePr>
          <p:cNvPr id="6" name="Gráfico 5" descr="Tipo de gráfico: Líneas. Valores múltiples por &quot;Campo1&quot;&#10;&#10;Descripción generada automáticamente">
            <a:extLst>
              <a:ext uri="{FF2B5EF4-FFF2-40B4-BE49-F238E27FC236}">
                <a16:creationId xmlns:a16="http://schemas.microsoft.com/office/drawing/2014/main" id="{789CE179-E164-103D-955C-603C1FB24A28}"/>
              </a:ext>
              <a:ext uri="{147F2762-F138-4A5C-976F-8EAC2B608ADB}">
                <a16:predDERef xmlns:a16="http://schemas.microsoft.com/office/drawing/2014/main" pred="{D605F535-5A08-67B0-8EDD-A7F16EC1A6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041524"/>
              </p:ext>
            </p:extLst>
          </p:nvPr>
        </p:nvGraphicFramePr>
        <p:xfrm>
          <a:off x="114868" y="1052304"/>
          <a:ext cx="11962264" cy="543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924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B585F85-421F-3792-82FF-45B82DD25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273" y="0"/>
            <a:ext cx="1827658" cy="1291516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000F129-D1CE-FB0C-914B-9110F9DFE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069" y="492498"/>
            <a:ext cx="10645177" cy="762000"/>
          </a:xfrm>
        </p:spPr>
        <p:txBody>
          <a:bodyPr>
            <a:noAutofit/>
          </a:bodyPr>
          <a:lstStyle/>
          <a:p>
            <a:r>
              <a:rPr lang="es-ES" sz="1800" b="1">
                <a:latin typeface="Nunito Sans"/>
                <a:ea typeface="Verdana" panose="020B0604030504040204" pitchFamily="34" charset="0"/>
                <a:cs typeface="+mn-cs"/>
              </a:rPr>
              <a:t>2.2 META REPROGRAMADA EJECUCIÓN PRESUPUESTAL - ​INVERSIÓN POR PROYECTO VIGENCIA 2024</a:t>
            </a:r>
            <a:br>
              <a:rPr lang="es-ES" sz="1800" b="1">
                <a:latin typeface="Nunito Sans"/>
                <a:ea typeface="Verdana" panose="020B0604030504040204" pitchFamily="34" charset="0"/>
                <a:cs typeface="+mn-cs"/>
              </a:rPr>
            </a:br>
            <a:r>
              <a:rPr lang="es-MX" sz="1400" i="1"/>
              <a:t>Cifras en millones de pesos</a:t>
            </a:r>
            <a:br>
              <a:rPr lang="es-CO" sz="1800" i="1"/>
            </a:br>
            <a:endParaRPr lang="es-ES" sz="1800" b="1">
              <a:latin typeface="Nunito Sans"/>
              <a:ea typeface="Verdana" panose="020B0604030504040204" pitchFamily="34" charset="0"/>
              <a:cs typeface="+mn-cs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0008B788-4FD1-3A31-B139-DCA547154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996646"/>
              </p:ext>
            </p:extLst>
          </p:nvPr>
        </p:nvGraphicFramePr>
        <p:xfrm>
          <a:off x="7359961" y="1281094"/>
          <a:ext cx="3173952" cy="1005840"/>
        </p:xfrm>
        <a:graphic>
          <a:graphicData uri="http://schemas.openxmlformats.org/drawingml/2006/table">
            <a:tbl>
              <a:tblPr/>
              <a:tblGrid>
                <a:gridCol w="1763062">
                  <a:extLst>
                    <a:ext uri="{9D8B030D-6E8A-4147-A177-3AD203B41FA5}">
                      <a16:colId xmlns:a16="http://schemas.microsoft.com/office/drawing/2014/main" val="1304757400"/>
                    </a:ext>
                  </a:extLst>
                </a:gridCol>
                <a:gridCol w="1410890">
                  <a:extLst>
                    <a:ext uri="{9D8B030D-6E8A-4147-A177-3AD203B41FA5}">
                      <a16:colId xmlns:a16="http://schemas.microsoft.com/office/drawing/2014/main" val="417140547"/>
                    </a:ext>
                  </a:extLst>
                </a:gridCol>
              </a:tblGrid>
              <a:tr h="234742">
                <a:tc>
                  <a:txBody>
                    <a:bodyPr/>
                    <a:lstStyle/>
                    <a:p>
                      <a:pPr algn="l" fontAlgn="base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COMPROMISO</a:t>
                      </a:r>
                      <a:r>
                        <a:rPr lang="es-CO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​​*</a:t>
                      </a:r>
                      <a:endParaRPr lang="es-CO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$9.720</a:t>
                      </a:r>
                      <a:endParaRPr lang="es-CO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72464"/>
                  </a:ext>
                </a:extLst>
              </a:tr>
              <a:tr h="241199">
                <a:tc>
                  <a:txBody>
                    <a:bodyPr/>
                    <a:lstStyle/>
                    <a:p>
                      <a:pPr algn="l" fontAlgn="base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 COMPROMISO</a:t>
                      </a:r>
                      <a:r>
                        <a:rPr lang="es-CO" sz="10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​​</a:t>
                      </a:r>
                      <a:endParaRPr lang="es-CO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$9.515</a:t>
                      </a:r>
                      <a:endParaRPr lang="es-CO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715955"/>
                  </a:ext>
                </a:extLst>
              </a:tr>
              <a:tr h="234742">
                <a:tc>
                  <a:txBody>
                    <a:bodyPr/>
                    <a:lstStyle/>
                    <a:p>
                      <a:pPr algn="l" fontAlgn="base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OBLIGACIÓN</a:t>
                      </a:r>
                      <a:r>
                        <a:rPr lang="es-CO" sz="10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​​</a:t>
                      </a:r>
                      <a:endParaRPr lang="es-CO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$9.671</a:t>
                      </a:r>
                      <a:endParaRPr lang="es-MX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960783"/>
                  </a:ext>
                </a:extLst>
              </a:tr>
              <a:tr h="234742">
                <a:tc>
                  <a:txBody>
                    <a:bodyPr/>
                    <a:lstStyle/>
                    <a:p>
                      <a:pPr algn="l" fontAlgn="base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OBLIGACIÓN</a:t>
                      </a:r>
                      <a:r>
                        <a:rPr lang="es-MX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​​</a:t>
                      </a:r>
                      <a:endParaRPr lang="es-MX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$9.477</a:t>
                      </a:r>
                      <a:endParaRPr lang="es-MX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07454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95F32453-6D37-E338-7248-A688197DB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882524"/>
              </p:ext>
            </p:extLst>
          </p:nvPr>
        </p:nvGraphicFramePr>
        <p:xfrm>
          <a:off x="1425780" y="1291442"/>
          <a:ext cx="3036588" cy="1005840"/>
        </p:xfrm>
        <a:graphic>
          <a:graphicData uri="http://schemas.openxmlformats.org/drawingml/2006/table">
            <a:tbl>
              <a:tblPr/>
              <a:tblGrid>
                <a:gridCol w="1686759">
                  <a:extLst>
                    <a:ext uri="{9D8B030D-6E8A-4147-A177-3AD203B41FA5}">
                      <a16:colId xmlns:a16="http://schemas.microsoft.com/office/drawing/2014/main" val="1304757400"/>
                    </a:ext>
                  </a:extLst>
                </a:gridCol>
                <a:gridCol w="1349829">
                  <a:extLst>
                    <a:ext uri="{9D8B030D-6E8A-4147-A177-3AD203B41FA5}">
                      <a16:colId xmlns:a16="http://schemas.microsoft.com/office/drawing/2014/main" val="417140547"/>
                    </a:ext>
                  </a:extLst>
                </a:gridCol>
              </a:tblGrid>
              <a:tr h="244589">
                <a:tc>
                  <a:txBody>
                    <a:bodyPr/>
                    <a:lstStyle/>
                    <a:p>
                      <a:pPr algn="l" fontAlgn="base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COMPROMISO</a:t>
                      </a:r>
                      <a:r>
                        <a:rPr lang="es-CO" sz="10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​​**</a:t>
                      </a:r>
                      <a:endParaRPr lang="es-CO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$11.423</a:t>
                      </a:r>
                      <a:r>
                        <a:rPr lang="es-CO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​​</a:t>
                      </a:r>
                      <a:endParaRPr lang="es-CO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72464"/>
                  </a:ext>
                </a:extLst>
              </a:tr>
              <a:tr h="251317">
                <a:tc>
                  <a:txBody>
                    <a:bodyPr/>
                    <a:lstStyle/>
                    <a:p>
                      <a:pPr algn="l" fontAlgn="base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 COMPROMISO</a:t>
                      </a:r>
                      <a:r>
                        <a:rPr lang="es-CO" sz="10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​​</a:t>
                      </a:r>
                      <a:endParaRPr lang="es-CO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$11.276</a:t>
                      </a:r>
                      <a:endParaRPr lang="es-CO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715955"/>
                  </a:ext>
                </a:extLst>
              </a:tr>
              <a:tr h="244589">
                <a:tc>
                  <a:txBody>
                    <a:bodyPr/>
                    <a:lstStyle/>
                    <a:p>
                      <a:pPr algn="l" fontAlgn="base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OBLIGACIÓN</a:t>
                      </a:r>
                      <a:r>
                        <a:rPr lang="es-CO" sz="10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​​</a:t>
                      </a:r>
                      <a:endParaRPr lang="es-CO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$11.391</a:t>
                      </a:r>
                      <a:r>
                        <a:rPr lang="es-MX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​​</a:t>
                      </a:r>
                      <a:endParaRPr lang="es-MX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960783"/>
                  </a:ext>
                </a:extLst>
              </a:tr>
              <a:tr h="244589">
                <a:tc>
                  <a:txBody>
                    <a:bodyPr/>
                    <a:lstStyle/>
                    <a:p>
                      <a:pPr algn="l" fontAlgn="base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OBLIGACIÓN</a:t>
                      </a:r>
                      <a:r>
                        <a:rPr lang="es-MX" sz="10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​​</a:t>
                      </a:r>
                      <a:endParaRPr lang="es-MX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$11.262</a:t>
                      </a:r>
                      <a:r>
                        <a:rPr lang="es-MX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​​</a:t>
                      </a:r>
                      <a:endParaRPr lang="es-MX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07454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A772F72-D22B-0671-39D4-887C571672B2}"/>
              </a:ext>
            </a:extLst>
          </p:cNvPr>
          <p:cNvSpPr txBox="1"/>
          <p:nvPr/>
        </p:nvSpPr>
        <p:spPr>
          <a:xfrm>
            <a:off x="337457" y="6487886"/>
            <a:ext cx="996141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1200" dirty="0"/>
              <a:t>*Meta propuesta diciembre 2024.</a:t>
            </a:r>
            <a:endParaRPr lang="es-CO" sz="1200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3C2A929-70AF-C415-32F5-3514DADCA2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403418"/>
              </p:ext>
            </p:extLst>
          </p:nvPr>
        </p:nvGraphicFramePr>
        <p:xfrm>
          <a:off x="155436" y="2582333"/>
          <a:ext cx="5940563" cy="3783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3F210E9-D87D-35CE-9F93-106FC7F17E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809093"/>
              </p:ext>
            </p:extLst>
          </p:nvPr>
        </p:nvGraphicFramePr>
        <p:xfrm>
          <a:off x="6232485" y="2744796"/>
          <a:ext cx="5940564" cy="3620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734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B585F85-421F-3792-82FF-45B82DD25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733" y="-269513"/>
            <a:ext cx="1827658" cy="129151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000F129-D1CE-FB0C-914B-9110F9DFE840}"/>
              </a:ext>
            </a:extLst>
          </p:cNvPr>
          <p:cNvSpPr>
            <a:spLocks noGrp="1"/>
          </p:cNvSpPr>
          <p:nvPr/>
        </p:nvSpPr>
        <p:spPr>
          <a:xfrm>
            <a:off x="319915" y="-119596"/>
            <a:ext cx="1075434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ES" sz="1800" b="1" dirty="0">
                <a:latin typeface="Nunito Sans"/>
                <a:ea typeface="Verdana" panose="020B0604030504040204" pitchFamily="34" charset="0"/>
                <a:cs typeface="+mn-cs"/>
              </a:rPr>
              <a:t>2.2 EJECUCIÓN PROYECTOS DE INVERSIÓN POR PRODUCTOS</a:t>
            </a:r>
          </a:p>
          <a:p>
            <a:r>
              <a:rPr lang="es-MX" sz="1600" i="1" dirty="0"/>
              <a:t>Cifras en millones de pesos</a:t>
            </a:r>
            <a:endParaRPr lang="es-CO" sz="1600" i="1" dirty="0"/>
          </a:p>
        </p:txBody>
      </p:sp>
      <p:sp>
        <p:nvSpPr>
          <p:cNvPr id="7" name="CuadroTexto 10">
            <a:extLst>
              <a:ext uri="{FF2B5EF4-FFF2-40B4-BE49-F238E27FC236}">
                <a16:creationId xmlns:a16="http://schemas.microsoft.com/office/drawing/2014/main" id="{19B0F017-2E9D-E6B2-569F-65765CA1DCB9}"/>
              </a:ext>
            </a:extLst>
          </p:cNvPr>
          <p:cNvSpPr txBox="1"/>
          <p:nvPr/>
        </p:nvSpPr>
        <p:spPr>
          <a:xfrm>
            <a:off x="57150" y="6471190"/>
            <a:ext cx="2406650" cy="2344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dirty="0">
                <a:latin typeface="Arial"/>
                <a:cs typeface="Arial"/>
              </a:rPr>
              <a:t>* Información con corte a 31 de diciembre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29098319-C3B1-9CEB-E4E5-B856E44EB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0403"/>
              </p:ext>
            </p:extLst>
          </p:nvPr>
        </p:nvGraphicFramePr>
        <p:xfrm>
          <a:off x="431800" y="4495800"/>
          <a:ext cx="11277600" cy="1952532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4206881">
                  <a:extLst>
                    <a:ext uri="{9D8B030D-6E8A-4147-A177-3AD203B41FA5}">
                      <a16:colId xmlns:a16="http://schemas.microsoft.com/office/drawing/2014/main" val="1917693849"/>
                    </a:ext>
                  </a:extLst>
                </a:gridCol>
                <a:gridCol w="1580049">
                  <a:extLst>
                    <a:ext uri="{9D8B030D-6E8A-4147-A177-3AD203B41FA5}">
                      <a16:colId xmlns:a16="http://schemas.microsoft.com/office/drawing/2014/main" val="925840556"/>
                    </a:ext>
                  </a:extLst>
                </a:gridCol>
                <a:gridCol w="1580049">
                  <a:extLst>
                    <a:ext uri="{9D8B030D-6E8A-4147-A177-3AD203B41FA5}">
                      <a16:colId xmlns:a16="http://schemas.microsoft.com/office/drawing/2014/main" val="1425770315"/>
                    </a:ext>
                  </a:extLst>
                </a:gridCol>
                <a:gridCol w="1362792">
                  <a:extLst>
                    <a:ext uri="{9D8B030D-6E8A-4147-A177-3AD203B41FA5}">
                      <a16:colId xmlns:a16="http://schemas.microsoft.com/office/drawing/2014/main" val="4163311850"/>
                    </a:ext>
                  </a:extLst>
                </a:gridCol>
                <a:gridCol w="1461546">
                  <a:extLst>
                    <a:ext uri="{9D8B030D-6E8A-4147-A177-3AD203B41FA5}">
                      <a16:colId xmlns:a16="http://schemas.microsoft.com/office/drawing/2014/main" val="3927061944"/>
                    </a:ext>
                  </a:extLst>
                </a:gridCol>
                <a:gridCol w="1086283">
                  <a:extLst>
                    <a:ext uri="{9D8B030D-6E8A-4147-A177-3AD203B41FA5}">
                      <a16:colId xmlns:a16="http://schemas.microsoft.com/office/drawing/2014/main" val="732257031"/>
                    </a:ext>
                  </a:extLst>
                </a:gridCol>
              </a:tblGrid>
              <a:tr h="2689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PRODUCTO </a:t>
                      </a:r>
                      <a:endParaRPr lang="es-CO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APR. VIGENTE </a:t>
                      </a:r>
                      <a:endParaRPr lang="es-CO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COMPROMISO </a:t>
                      </a:r>
                      <a:endParaRPr lang="es-CO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CO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OBLIGACIÓN </a:t>
                      </a:r>
                      <a:endParaRPr lang="es-CO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CO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56559142"/>
                  </a:ext>
                </a:extLst>
              </a:tr>
              <a:tr h="2689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DOCUMENTOS DE INVESTIGACIÓN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907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893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98%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893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98%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19448010"/>
                  </a:ext>
                </a:extLst>
              </a:tr>
              <a:tr h="2689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DOCUMENTOS DE PLANEACIÓN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389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322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83%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83%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60200799"/>
                  </a:ext>
                </a:extLst>
              </a:tr>
              <a:tr h="8765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SERVICIO DE SUPERVISIÓN EN EL CUMPLIMIENTO DE LOS REQUISITOS EN EL SECTOR TRANSPORTE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8.614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8.294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96%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.263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96%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76825595"/>
                  </a:ext>
                </a:extLst>
              </a:tr>
              <a:tr h="2689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9.910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9.533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96%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9.477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96%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12164291"/>
                  </a:ext>
                </a:extLst>
              </a:tr>
            </a:tbl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DA48510-A8B7-F71B-58CA-DF6CA0E332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661944"/>
              </p:ext>
            </p:extLst>
          </p:nvPr>
        </p:nvGraphicFramePr>
        <p:xfrm>
          <a:off x="2984500" y="792322"/>
          <a:ext cx="6299200" cy="357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39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B585F85-421F-3792-82FF-45B82DD25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733" y="-269513"/>
            <a:ext cx="1827658" cy="129151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000F129-D1CE-FB0C-914B-9110F9DFE840}"/>
              </a:ext>
            </a:extLst>
          </p:cNvPr>
          <p:cNvSpPr>
            <a:spLocks noGrp="1"/>
          </p:cNvSpPr>
          <p:nvPr/>
        </p:nvSpPr>
        <p:spPr>
          <a:xfrm>
            <a:off x="333450" y="333535"/>
            <a:ext cx="1075434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ES" sz="1800" b="1">
                <a:latin typeface="Nunito Sans"/>
                <a:ea typeface="Verdana" panose="020B0604030504040204" pitchFamily="34" charset="0"/>
                <a:cs typeface="+mn-cs"/>
              </a:rPr>
              <a:t>2.2 EJECUCIÓN PROYECTOS DE INVERSIÓN POR PRODUCTOS</a:t>
            </a:r>
          </a:p>
          <a:p>
            <a:r>
              <a:rPr lang="es-MX" sz="1400" i="1"/>
              <a:t>Cifras en millones de pesos</a:t>
            </a:r>
            <a:endParaRPr lang="es-CO" sz="1400" i="1"/>
          </a:p>
          <a:p>
            <a:endParaRPr lang="es-ES" sz="1800" b="1">
              <a:latin typeface="Nunito Sans"/>
              <a:ea typeface="Verdana" panose="020B0604030504040204" pitchFamily="34" charset="0"/>
              <a:cs typeface="+mn-cs"/>
            </a:endParaRPr>
          </a:p>
        </p:txBody>
      </p:sp>
      <p:sp>
        <p:nvSpPr>
          <p:cNvPr id="7" name="CuadroTexto 10">
            <a:extLst>
              <a:ext uri="{FF2B5EF4-FFF2-40B4-BE49-F238E27FC236}">
                <a16:creationId xmlns:a16="http://schemas.microsoft.com/office/drawing/2014/main" id="{19B0F017-2E9D-E6B2-569F-65765CA1DCB9}"/>
              </a:ext>
            </a:extLst>
          </p:cNvPr>
          <p:cNvSpPr txBox="1"/>
          <p:nvPr/>
        </p:nvSpPr>
        <p:spPr>
          <a:xfrm>
            <a:off x="108857" y="6499705"/>
            <a:ext cx="2595791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dirty="0">
                <a:latin typeface="Arial"/>
                <a:cs typeface="Arial"/>
              </a:rPr>
              <a:t>* Información con corte a 31 de diciembre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AD49A4F-3352-634A-1320-58BBB933E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874851"/>
              </p:ext>
            </p:extLst>
          </p:nvPr>
        </p:nvGraphicFramePr>
        <p:xfrm>
          <a:off x="591829" y="4394200"/>
          <a:ext cx="11008341" cy="1866976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4106439">
                  <a:extLst>
                    <a:ext uri="{9D8B030D-6E8A-4147-A177-3AD203B41FA5}">
                      <a16:colId xmlns:a16="http://schemas.microsoft.com/office/drawing/2014/main" val="2801730502"/>
                    </a:ext>
                  </a:extLst>
                </a:gridCol>
                <a:gridCol w="1542324">
                  <a:extLst>
                    <a:ext uri="{9D8B030D-6E8A-4147-A177-3AD203B41FA5}">
                      <a16:colId xmlns:a16="http://schemas.microsoft.com/office/drawing/2014/main" val="1346118232"/>
                    </a:ext>
                  </a:extLst>
                </a:gridCol>
                <a:gridCol w="1542324">
                  <a:extLst>
                    <a:ext uri="{9D8B030D-6E8A-4147-A177-3AD203B41FA5}">
                      <a16:colId xmlns:a16="http://schemas.microsoft.com/office/drawing/2014/main" val="4232485817"/>
                    </a:ext>
                  </a:extLst>
                </a:gridCol>
                <a:gridCol w="1330255">
                  <a:extLst>
                    <a:ext uri="{9D8B030D-6E8A-4147-A177-3AD203B41FA5}">
                      <a16:colId xmlns:a16="http://schemas.microsoft.com/office/drawing/2014/main" val="2355496766"/>
                    </a:ext>
                  </a:extLst>
                </a:gridCol>
                <a:gridCol w="1426651">
                  <a:extLst>
                    <a:ext uri="{9D8B030D-6E8A-4147-A177-3AD203B41FA5}">
                      <a16:colId xmlns:a16="http://schemas.microsoft.com/office/drawing/2014/main" val="964872667"/>
                    </a:ext>
                  </a:extLst>
                </a:gridCol>
                <a:gridCol w="1060348">
                  <a:extLst>
                    <a:ext uri="{9D8B030D-6E8A-4147-A177-3AD203B41FA5}">
                      <a16:colId xmlns:a16="http://schemas.microsoft.com/office/drawing/2014/main" val="3901383856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PRODUCTO </a:t>
                      </a:r>
                      <a:endParaRPr lang="es-CO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APR. VIGENTE </a:t>
                      </a:r>
                      <a:endParaRPr lang="es-CO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COMPROMISO </a:t>
                      </a:r>
                      <a:endParaRPr lang="es-CO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CO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OBLIGACIÓN </a:t>
                      </a:r>
                      <a:endParaRPr lang="es-CO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CO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75022673"/>
                  </a:ext>
                </a:extLst>
              </a:tr>
              <a:tr h="6972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SERVICIO DE IMPLEMENTACIÓN SISTEMAS DE GESTIÓN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2.339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2.173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93%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.170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93%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37316705"/>
                  </a:ext>
                </a:extLst>
              </a:tr>
              <a:tr h="4671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SERVICIOS DE INFORMACIÓN ACTUALIZADOS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8.473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8.415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99%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.410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99%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58174235"/>
                  </a:ext>
                </a:extLst>
              </a:tr>
              <a:tr h="23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SERVICIOS TECNOLÓGICOS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736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688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93%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93%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6069932"/>
                  </a:ext>
                </a:extLst>
              </a:tr>
              <a:tr h="23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11.548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11.276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98%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11.262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98%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93043382"/>
                  </a:ext>
                </a:extLst>
              </a:tr>
            </a:tbl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1BE82BF-F0DB-288A-0E49-1357BA981106}"/>
              </a:ext>
              <a:ext uri="{147F2762-F138-4A5C-976F-8EAC2B608ADB}">
                <a16:predDERef xmlns:a16="http://schemas.microsoft.com/office/drawing/2014/main" pred="{4DA48510-A8B7-F71B-58CA-DF6CA0E332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668278"/>
              </p:ext>
            </p:extLst>
          </p:nvPr>
        </p:nvGraphicFramePr>
        <p:xfrm>
          <a:off x="3263901" y="863600"/>
          <a:ext cx="5260644" cy="341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940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471</Words>
  <Application>Microsoft Office PowerPoint</Application>
  <PresentationFormat>Panorámica</PresentationFormat>
  <Paragraphs>146</Paragraphs>
  <Slides>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Nunito Sans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2.1 META REPROGRAMADA EJECUCIÓN II SEMESTRE  - ​INVERSIÓN VIGENCIA 2024 Cifras en millones de pesos </vt:lpstr>
      <vt:lpstr>2.2 META REPROGRAMADA EJECUCIÓN PRESUPUESTAL - ​INVERSIÓN POR PROYECTO VIGENCIA 2024 Cifras en millones de pesos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Juanita Rojas</cp:lastModifiedBy>
  <cp:revision>68</cp:revision>
  <dcterms:created xsi:type="dcterms:W3CDTF">2023-05-08T00:34:42Z</dcterms:created>
  <dcterms:modified xsi:type="dcterms:W3CDTF">2025-01-26T18:48:01Z</dcterms:modified>
</cp:coreProperties>
</file>