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5" r:id="rId4"/>
  </p:sldMasterIdLst>
  <p:notesMasterIdLst>
    <p:notesMasterId r:id="rId6"/>
  </p:notesMasterIdLst>
  <p:handoutMasterIdLst>
    <p:handoutMasterId r:id="rId7"/>
  </p:handoutMasterIdLst>
  <p:sldIdLst>
    <p:sldId id="512" r:id="rId5"/>
  </p:sldIdLst>
  <p:sldSz cx="9144000" cy="5143500" type="screen16x9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804"/>
    <a:srgbClr val="07B180"/>
    <a:srgbClr val="09DDA0"/>
    <a:srgbClr val="1EF6B8"/>
    <a:srgbClr val="069169"/>
    <a:srgbClr val="29C7FF"/>
    <a:srgbClr val="EA56B5"/>
    <a:srgbClr val="F49810"/>
    <a:srgbClr val="DC870A"/>
    <a:srgbClr val="993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00" autoAdjust="0"/>
    <p:restoredTop sz="94643"/>
  </p:normalViewPr>
  <p:slideViewPr>
    <p:cSldViewPr snapToGrid="0">
      <p:cViewPr varScale="1">
        <p:scale>
          <a:sx n="87" d="100"/>
          <a:sy n="87" d="100"/>
        </p:scale>
        <p:origin x="152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A7EEA-6B58-480D-A444-9E4C629C6A41}" type="datetimeFigureOut">
              <a:rPr lang="es-CO" smtClean="0"/>
              <a:pPr/>
              <a:t>31/01/2022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8A233-2ABC-4A5E-A972-AB31099CC543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291484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58072-6327-4BAA-BB39-B6A6C46ADB96}" type="datetimeFigureOut">
              <a:rPr lang="es-CO" smtClean="0"/>
              <a:pPr/>
              <a:t>31/01/2022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A736A-6D6B-4F68-BA87-AEBA357D508E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55123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kern="0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pPr algn="r">
                <a:buClr>
                  <a:srgbClr val="000000"/>
                </a:buClr>
                <a:buSzPts val="700"/>
                <a:buFont typeface="Arial"/>
                <a:buNone/>
              </a:pPr>
              <a:t>‹Nº›</a:t>
            </a:fld>
            <a:endParaRPr sz="700" kern="0" dirty="0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r"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kern="0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pPr algn="r">
                <a:buClr>
                  <a:srgbClr val="000000"/>
                </a:buClr>
                <a:buSzPts val="700"/>
                <a:buFont typeface="Arial"/>
                <a:buNone/>
              </a:pPr>
              <a:t>‹Nº›</a:t>
            </a:fld>
            <a:endParaRPr sz="700" kern="0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2612572" y="0"/>
            <a:ext cx="653634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1400" kern="0" dirty="0">
              <a:solidFill>
                <a:srgbClr val="FFFFFF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/>
            </a:lvl1pPr>
          </a:lstStyle>
          <a:p>
            <a:r>
              <a:rPr lang="es-ES"/>
              <a:t>Editar los estilos de texto del patrón</a:t>
            </a:r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443958"/>
            <a:ext cx="3304099" cy="531147"/>
          </a:xfrm>
          <a:prstGeom prst="rect">
            <a:avLst/>
          </a:prstGeom>
        </p:spPr>
      </p:pic>
      <p:pic>
        <p:nvPicPr>
          <p:cNvPr id="11" name="Imagen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9" r="23684"/>
          <a:stretch/>
        </p:blipFill>
        <p:spPr bwMode="auto">
          <a:xfrm>
            <a:off x="8581291" y="4784848"/>
            <a:ext cx="562707" cy="3586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350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 preserve="1" userDrawn="1">
  <p:cSld name="1_Título y texto">
    <p:bg>
      <p:bgPr>
        <a:solidFill>
          <a:srgbClr val="DCEAFB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/>
        </p:nvSpPr>
        <p:spPr>
          <a:xfrm>
            <a:off x="8336496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22" name="Imagen 21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9" r="23684"/>
          <a:stretch/>
        </p:blipFill>
        <p:spPr bwMode="auto">
          <a:xfrm>
            <a:off x="8581291" y="4784848"/>
            <a:ext cx="562707" cy="3586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759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E58F-FA4B-48BD-839F-A3CF30CAFB2D}" type="datetimeFigureOut">
              <a:rPr lang="es-CO" smtClean="0"/>
              <a:t>31/01/2022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68929-23DD-407F-BDC5-93E4B8D88CB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745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kern="0"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 kern="0"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fld id="{00000000-1234-1234-1234-123412341234}" type="slidenum">
              <a:rPr lang="es-CO" kern="0"/>
              <a:pPr/>
              <a:t>‹Nº›</a:t>
            </a:fld>
            <a:endParaRPr kern="0" dirty="0"/>
          </a:p>
        </p:txBody>
      </p:sp>
    </p:spTree>
    <p:extLst>
      <p:ext uri="{BB962C8B-B14F-4D97-AF65-F5344CB8AC3E}">
        <p14:creationId xmlns:p14="http://schemas.microsoft.com/office/powerpoint/2010/main" val="2173206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6" r:id="rId1"/>
    <p:sldLayoutId id="2147483667" r:id="rId2"/>
    <p:sldLayoutId id="2147483668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Imagen 102">
            <a:extLst>
              <a:ext uri="{FF2B5EF4-FFF2-40B4-BE49-F238E27FC236}">
                <a16:creationId xmlns:a16="http://schemas.microsoft.com/office/drawing/2014/main" id="{BBA851BA-7042-4908-A958-70BD1EB05CE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13" y="1398846"/>
            <a:ext cx="9169826" cy="3090700"/>
          </a:xfrm>
          <a:prstGeom prst="rect">
            <a:avLst/>
          </a:prstGeom>
        </p:spPr>
      </p:pic>
      <p:sp>
        <p:nvSpPr>
          <p:cNvPr id="24" name="Rectángulo 23">
            <a:extLst>
              <a:ext uri="{FF2B5EF4-FFF2-40B4-BE49-F238E27FC236}">
                <a16:creationId xmlns:a16="http://schemas.microsoft.com/office/drawing/2014/main" id="{6E7263B2-068E-4F10-8D9F-A6C6764B0CAF}"/>
              </a:ext>
            </a:extLst>
          </p:cNvPr>
          <p:cNvSpPr/>
          <p:nvPr/>
        </p:nvSpPr>
        <p:spPr>
          <a:xfrm>
            <a:off x="0" y="351"/>
            <a:ext cx="9144000" cy="700744"/>
          </a:xfrm>
          <a:prstGeom prst="rect">
            <a:avLst/>
          </a:prstGeom>
          <a:solidFill>
            <a:srgbClr val="069169"/>
          </a:solidFill>
          <a:ln>
            <a:solidFill>
              <a:srgbClr val="069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-266514" y="39150"/>
            <a:ext cx="9143999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lnSpc>
                <a:spcPct val="115000"/>
              </a:lnSpc>
              <a:buSzPts val="1400"/>
            </a:pPr>
            <a:r>
              <a:rPr lang="es-ES_tradnl" sz="3200" b="1" kern="0" dirty="0">
                <a:solidFill>
                  <a:srgbClr val="FFFFFF"/>
                </a:solidFill>
                <a:latin typeface="+mj-lt"/>
                <a:ea typeface="Work Sans Medium"/>
                <a:cs typeface="Work Sans Medium"/>
                <a:sym typeface="Work Sans Light"/>
              </a:rPr>
              <a:t>Desempeño Procesos PAI – T4 </a:t>
            </a:r>
            <a:r>
              <a:rPr lang="es-ES_tradnl" sz="3200" b="1" kern="0" dirty="0" smtClean="0">
                <a:solidFill>
                  <a:srgbClr val="FFFFFF"/>
                </a:solidFill>
                <a:latin typeface="+mj-lt"/>
                <a:ea typeface="Work Sans Medium"/>
                <a:cs typeface="Work Sans Medium"/>
                <a:sym typeface="Work Sans Light"/>
              </a:rPr>
              <a:t>- Cierre </a:t>
            </a:r>
            <a:r>
              <a:rPr lang="es-ES_tradnl" sz="3200" b="1" kern="0" dirty="0">
                <a:solidFill>
                  <a:srgbClr val="FFFFFF"/>
                </a:solidFill>
                <a:latin typeface="+mj-lt"/>
                <a:ea typeface="Work Sans Medium"/>
                <a:cs typeface="Work Sans Medium"/>
                <a:sym typeface="Work Sans Light"/>
              </a:rPr>
              <a:t>2021</a:t>
            </a:r>
          </a:p>
        </p:txBody>
      </p:sp>
      <p:sp>
        <p:nvSpPr>
          <p:cNvPr id="50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285255" y="842597"/>
            <a:ext cx="2754636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1. Direccionamiento </a:t>
            </a:r>
            <a:r>
              <a:rPr lang="es-ES_tradnl" sz="1200" b="1" kern="0" dirty="0" smtClean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Estratégico</a:t>
            </a:r>
            <a:endParaRPr lang="es-ES_tradnl" sz="1200" b="1" kern="0" dirty="0">
              <a:solidFill>
                <a:schemeClr val="tx1"/>
              </a:solidFill>
              <a:latin typeface="+mj-lt"/>
              <a:ea typeface="Work Sans Medium"/>
              <a:cs typeface="Work Sans Medium"/>
              <a:sym typeface="Work Sans Light"/>
            </a:endParaRPr>
          </a:p>
        </p:txBody>
      </p:sp>
      <p:sp>
        <p:nvSpPr>
          <p:cNvPr id="51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281710" y="1220787"/>
            <a:ext cx="3049803" cy="738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2. G. del </a:t>
            </a:r>
            <a:r>
              <a:rPr lang="es-ES_tradnl" sz="1200" b="1" kern="0" dirty="0" smtClean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Conocimiento </a:t>
            </a: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y la </a:t>
            </a:r>
            <a:r>
              <a:rPr lang="es-ES_tradnl" sz="1200" b="1" kern="0" dirty="0" smtClean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Innovación</a:t>
            </a:r>
            <a:endParaRPr lang="es-ES_tradnl" sz="1200" b="1" kern="0" dirty="0">
              <a:solidFill>
                <a:schemeClr val="tx1"/>
              </a:solidFill>
              <a:latin typeface="+mj-lt"/>
              <a:ea typeface="Work Sans Medium"/>
              <a:cs typeface="Work Sans Medium"/>
              <a:sym typeface="Work Sans Light"/>
            </a:endParaRPr>
          </a:p>
        </p:txBody>
      </p:sp>
      <p:sp>
        <p:nvSpPr>
          <p:cNvPr id="53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285244" y="1755491"/>
            <a:ext cx="2985820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3. Gestión de </a:t>
            </a:r>
            <a:r>
              <a:rPr lang="es-ES_tradnl" sz="1200" b="1" kern="0" dirty="0" smtClean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Comunicaciones</a:t>
            </a:r>
            <a:endParaRPr lang="es-ES_tradnl" sz="1200" b="1" kern="0" dirty="0">
              <a:solidFill>
                <a:schemeClr val="tx1"/>
              </a:solidFill>
              <a:latin typeface="+mj-lt"/>
              <a:ea typeface="Work Sans Medium"/>
              <a:cs typeface="Work Sans Medium"/>
              <a:sym typeface="Work Sans Light"/>
            </a:endParaRPr>
          </a:p>
        </p:txBody>
      </p:sp>
      <p:sp>
        <p:nvSpPr>
          <p:cNvPr id="55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281710" y="2306235"/>
            <a:ext cx="2336242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4. Gestión de </a:t>
            </a:r>
            <a:r>
              <a:rPr lang="es-ES_tradnl" sz="1200" b="1" kern="0" dirty="0" err="1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TICs</a:t>
            </a:r>
            <a:endParaRPr lang="es-ES_tradnl" sz="1200" b="1" kern="0" dirty="0">
              <a:solidFill>
                <a:schemeClr val="tx1"/>
              </a:solidFill>
              <a:latin typeface="+mj-lt"/>
              <a:ea typeface="Work Sans Medium"/>
              <a:cs typeface="Work Sans Medium"/>
              <a:sym typeface="Work Sans Light"/>
            </a:endParaRPr>
          </a:p>
        </p:txBody>
      </p:sp>
      <p:sp>
        <p:nvSpPr>
          <p:cNvPr id="57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295473" y="2805818"/>
            <a:ext cx="2744418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5. Vigilancia</a:t>
            </a:r>
          </a:p>
        </p:txBody>
      </p:sp>
      <p:sp>
        <p:nvSpPr>
          <p:cNvPr id="59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285624" y="3417967"/>
            <a:ext cx="2744418" cy="370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6. Inspección</a:t>
            </a:r>
          </a:p>
        </p:txBody>
      </p:sp>
      <p:sp>
        <p:nvSpPr>
          <p:cNvPr id="61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305058" y="3809927"/>
            <a:ext cx="2180166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7. Control</a:t>
            </a:r>
          </a:p>
        </p:txBody>
      </p:sp>
      <p:sp>
        <p:nvSpPr>
          <p:cNvPr id="63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340061" y="4335226"/>
            <a:ext cx="3449739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8. G. de </a:t>
            </a:r>
            <a:r>
              <a:rPr lang="es-ES_tradnl" sz="1200" b="1" kern="0" dirty="0" smtClean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Relacionamiento </a:t>
            </a:r>
            <a:r>
              <a:rPr lang="es-ES_tradnl" sz="1200" b="1" kern="0" dirty="0">
                <a:solidFill>
                  <a:schemeClr val="tx1"/>
                </a:solidFill>
                <a:latin typeface="+mj-lt"/>
                <a:ea typeface="Work Sans Medium"/>
                <a:cs typeface="Work Sans Medium"/>
                <a:sym typeface="Work Sans Light"/>
              </a:rPr>
              <a:t>con el ciudadano</a:t>
            </a:r>
          </a:p>
        </p:txBody>
      </p:sp>
      <p:sp>
        <p:nvSpPr>
          <p:cNvPr id="65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4741925" y="869832"/>
            <a:ext cx="3371089" cy="514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9. Gestión </a:t>
            </a:r>
            <a:r>
              <a:rPr lang="es-ES_tradnl" sz="1200" b="1" kern="0" dirty="0" smtClean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Administrativa</a:t>
            </a:r>
            <a:endParaRPr lang="es-ES_tradnl" sz="1200" b="1" kern="0" dirty="0">
              <a:solidFill>
                <a:schemeClr val="tx1"/>
              </a:solidFill>
              <a:latin typeface="+mn-lt"/>
              <a:ea typeface="Work Sans Medium"/>
              <a:cs typeface="Work Sans Medium"/>
              <a:sym typeface="Work Sans Light"/>
            </a:endParaRPr>
          </a:p>
        </p:txBody>
      </p:sp>
      <p:sp>
        <p:nvSpPr>
          <p:cNvPr id="67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4741925" y="1267640"/>
            <a:ext cx="3455064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10. Gestión Jurídica</a:t>
            </a:r>
          </a:p>
        </p:txBody>
      </p:sp>
      <p:sp>
        <p:nvSpPr>
          <p:cNvPr id="69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4759478" y="1761562"/>
            <a:ext cx="3238522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11. G. del Talento Humano</a:t>
            </a:r>
          </a:p>
        </p:txBody>
      </p:sp>
      <p:sp>
        <p:nvSpPr>
          <p:cNvPr id="71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4759607" y="2250540"/>
            <a:ext cx="2985820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12. Gestión </a:t>
            </a:r>
            <a:r>
              <a:rPr lang="es-ES_tradnl" sz="1200" b="1" kern="0" dirty="0" smtClean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Contractual</a:t>
            </a:r>
            <a:endParaRPr lang="es-ES_tradnl" sz="1200" b="1" kern="0" dirty="0">
              <a:solidFill>
                <a:schemeClr val="tx1"/>
              </a:solidFill>
              <a:latin typeface="+mn-lt"/>
              <a:ea typeface="Work Sans Medium"/>
              <a:cs typeface="Work Sans Medium"/>
              <a:sym typeface="Work Sans Light"/>
            </a:endParaRPr>
          </a:p>
        </p:txBody>
      </p:sp>
      <p:sp>
        <p:nvSpPr>
          <p:cNvPr id="73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4772727" y="2782235"/>
            <a:ext cx="2985820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13. Gestión </a:t>
            </a:r>
            <a:r>
              <a:rPr lang="es-ES_tradnl" sz="1200" b="1" kern="0" dirty="0" smtClean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Financiera</a:t>
            </a:r>
            <a:endParaRPr lang="es-ES_tradnl" sz="1200" b="1" kern="0" dirty="0">
              <a:solidFill>
                <a:schemeClr val="tx1"/>
              </a:solidFill>
              <a:latin typeface="+mn-lt"/>
              <a:ea typeface="Work Sans Medium"/>
              <a:cs typeface="Work Sans Medium"/>
              <a:sym typeface="Work Sans Light"/>
            </a:endParaRPr>
          </a:p>
        </p:txBody>
      </p:sp>
      <p:sp>
        <p:nvSpPr>
          <p:cNvPr id="75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4771922" y="3282752"/>
            <a:ext cx="2985820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14. Gestión </a:t>
            </a:r>
            <a:r>
              <a:rPr lang="es-ES_tradnl" sz="1200" b="1" kern="0" dirty="0" smtClean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Documental</a:t>
            </a:r>
            <a:endParaRPr lang="es-ES_tradnl" sz="1200" b="1" kern="0" dirty="0">
              <a:solidFill>
                <a:schemeClr val="tx1"/>
              </a:solidFill>
              <a:latin typeface="+mn-lt"/>
              <a:ea typeface="Work Sans Medium"/>
              <a:cs typeface="Work Sans Medium"/>
              <a:sym typeface="Work Sans Light"/>
            </a:endParaRPr>
          </a:p>
        </p:txBody>
      </p:sp>
      <p:sp>
        <p:nvSpPr>
          <p:cNvPr id="77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4801179" y="3793825"/>
            <a:ext cx="3449740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15. Evaluación </a:t>
            </a:r>
            <a:r>
              <a:rPr lang="es-ES_tradnl" sz="1200" b="1" kern="0" dirty="0" smtClean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Independiente</a:t>
            </a:r>
            <a:endParaRPr lang="es-ES_tradnl" sz="1200" b="1" kern="0" dirty="0">
              <a:solidFill>
                <a:schemeClr val="tx1"/>
              </a:solidFill>
              <a:latin typeface="+mn-lt"/>
              <a:ea typeface="Work Sans Medium"/>
              <a:cs typeface="Work Sans Medium"/>
              <a:sym typeface="Work Sans Light"/>
            </a:endParaRPr>
          </a:p>
        </p:txBody>
      </p:sp>
      <p:sp>
        <p:nvSpPr>
          <p:cNvPr id="79" name="Google Shape;141;p22">
            <a:extLst>
              <a:ext uri="{FF2B5EF4-FFF2-40B4-BE49-F238E27FC236}">
                <a16:creationId xmlns:a16="http://schemas.microsoft.com/office/drawing/2014/main" id="{43E068AF-92F3-4913-A3FC-5B9525EB780D}"/>
              </a:ext>
            </a:extLst>
          </p:cNvPr>
          <p:cNvSpPr txBox="1">
            <a:spLocks/>
          </p:cNvSpPr>
          <p:nvPr/>
        </p:nvSpPr>
        <p:spPr>
          <a:xfrm>
            <a:off x="4792772" y="4273287"/>
            <a:ext cx="2985820" cy="642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5000"/>
              </a:lnSpc>
              <a:buSzPts val="1400"/>
            </a:pPr>
            <a:r>
              <a:rPr lang="es-ES_tradnl" sz="1200" b="1" kern="0" dirty="0">
                <a:solidFill>
                  <a:schemeClr val="tx1"/>
                </a:solidFill>
                <a:latin typeface="+mn-lt"/>
                <a:ea typeface="Work Sans Medium"/>
                <a:cs typeface="Work Sans Medium"/>
                <a:sym typeface="Work Sans Light"/>
              </a:rPr>
              <a:t>16. Control Interno Disciplinario</a:t>
            </a:r>
          </a:p>
        </p:txBody>
      </p: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305E5F0E-72D1-435B-9E14-93A549DF8DCB}"/>
              </a:ext>
            </a:extLst>
          </p:cNvPr>
          <p:cNvCxnSpPr>
            <a:cxnSpLocks/>
          </p:cNvCxnSpPr>
          <p:nvPr/>
        </p:nvCxnSpPr>
        <p:spPr>
          <a:xfrm flipH="1" flipV="1">
            <a:off x="4572001" y="979230"/>
            <a:ext cx="38062" cy="3936995"/>
          </a:xfrm>
          <a:prstGeom prst="line">
            <a:avLst/>
          </a:prstGeom>
          <a:ln w="28575">
            <a:solidFill>
              <a:srgbClr val="0058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>
            <a:off x="3165207" y="982406"/>
            <a:ext cx="478746" cy="331736"/>
            <a:chOff x="3883233" y="990721"/>
            <a:chExt cx="478746" cy="331736"/>
          </a:xfrm>
        </p:grpSpPr>
        <p:sp>
          <p:nvSpPr>
            <p:cNvPr id="2" name="Elipse 1">
              <a:extLst>
                <a:ext uri="{FF2B5EF4-FFF2-40B4-BE49-F238E27FC236}">
                  <a16:creationId xmlns:a16="http://schemas.microsoft.com/office/drawing/2014/main" id="{E25AE9A8-B037-4746-86C9-A0DD993A6474}"/>
                </a:ext>
              </a:extLst>
            </p:cNvPr>
            <p:cNvSpPr/>
            <p:nvPr/>
          </p:nvSpPr>
          <p:spPr>
            <a:xfrm>
              <a:off x="3939726" y="990721"/>
              <a:ext cx="365760" cy="331736"/>
            </a:xfrm>
            <a:prstGeom prst="ellipse">
              <a:avLst/>
            </a:prstGeom>
            <a:solidFill>
              <a:srgbClr val="FFC00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7F590CBE-9AAF-4AEA-BA31-A0BA2EF39B85}"/>
                </a:ext>
              </a:extLst>
            </p:cNvPr>
            <p:cNvSpPr txBox="1"/>
            <p:nvPr/>
          </p:nvSpPr>
          <p:spPr>
            <a:xfrm>
              <a:off x="3883233" y="1018089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2"/>
                  </a:solidFill>
                </a:rPr>
                <a:t>72,3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3981988" y="1430412"/>
            <a:ext cx="478746" cy="331736"/>
            <a:chOff x="3883233" y="1435492"/>
            <a:chExt cx="478746" cy="331736"/>
          </a:xfrm>
        </p:grpSpPr>
        <p:sp>
          <p:nvSpPr>
            <p:cNvPr id="82" name="Elipse 81">
              <a:extLst>
                <a:ext uri="{FF2B5EF4-FFF2-40B4-BE49-F238E27FC236}">
                  <a16:creationId xmlns:a16="http://schemas.microsoft.com/office/drawing/2014/main" id="{DC914100-8B87-4B37-A553-C93F62D36763}"/>
                </a:ext>
              </a:extLst>
            </p:cNvPr>
            <p:cNvSpPr/>
            <p:nvPr/>
          </p:nvSpPr>
          <p:spPr>
            <a:xfrm>
              <a:off x="3939726" y="1435492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3" name="CuadroTexto 82">
              <a:extLst>
                <a:ext uri="{FF2B5EF4-FFF2-40B4-BE49-F238E27FC236}">
                  <a16:creationId xmlns:a16="http://schemas.microsoft.com/office/drawing/2014/main" id="{BC4DA7FF-B29B-4BCC-A236-AB4C86FBEAF4}"/>
                </a:ext>
              </a:extLst>
            </p:cNvPr>
            <p:cNvSpPr txBox="1"/>
            <p:nvPr/>
          </p:nvSpPr>
          <p:spPr>
            <a:xfrm>
              <a:off x="3883233" y="1462860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99,5</a:t>
              </a:r>
            </a:p>
          </p:txBody>
        </p:sp>
      </p:grpSp>
      <p:grpSp>
        <p:nvGrpSpPr>
          <p:cNvPr id="8" name="Grupo 7"/>
          <p:cNvGrpSpPr/>
          <p:nvPr/>
        </p:nvGrpSpPr>
        <p:grpSpPr>
          <a:xfrm>
            <a:off x="3627646" y="1914072"/>
            <a:ext cx="478746" cy="331736"/>
            <a:chOff x="3885420" y="1928966"/>
            <a:chExt cx="478746" cy="331736"/>
          </a:xfrm>
        </p:grpSpPr>
        <p:sp>
          <p:nvSpPr>
            <p:cNvPr id="84" name="Elipse 83">
              <a:extLst>
                <a:ext uri="{FF2B5EF4-FFF2-40B4-BE49-F238E27FC236}">
                  <a16:creationId xmlns:a16="http://schemas.microsoft.com/office/drawing/2014/main" id="{B5EEE94A-A182-46C0-935B-AB36D5115528}"/>
                </a:ext>
              </a:extLst>
            </p:cNvPr>
            <p:cNvSpPr/>
            <p:nvPr/>
          </p:nvSpPr>
          <p:spPr>
            <a:xfrm>
              <a:off x="3941913" y="1928966"/>
              <a:ext cx="365760" cy="331736"/>
            </a:xfrm>
            <a:prstGeom prst="ellipse">
              <a:avLst/>
            </a:prstGeom>
            <a:solidFill>
              <a:srgbClr val="FFC00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5" name="CuadroTexto 84">
              <a:extLst>
                <a:ext uri="{FF2B5EF4-FFF2-40B4-BE49-F238E27FC236}">
                  <a16:creationId xmlns:a16="http://schemas.microsoft.com/office/drawing/2014/main" id="{731EDE32-4E1D-4549-AF43-17CCFA9A60DA}"/>
                </a:ext>
              </a:extLst>
            </p:cNvPr>
            <p:cNvSpPr txBox="1"/>
            <p:nvPr/>
          </p:nvSpPr>
          <p:spPr>
            <a:xfrm>
              <a:off x="3885420" y="1956334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2"/>
                  </a:solidFill>
                </a:rPr>
                <a:t>85,6</a:t>
              </a: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3885778" y="2988636"/>
            <a:ext cx="478746" cy="331736"/>
            <a:chOff x="3883233" y="2435447"/>
            <a:chExt cx="478746" cy="331736"/>
          </a:xfrm>
        </p:grpSpPr>
        <p:sp>
          <p:nvSpPr>
            <p:cNvPr id="86" name="Elipse 85">
              <a:extLst>
                <a:ext uri="{FF2B5EF4-FFF2-40B4-BE49-F238E27FC236}">
                  <a16:creationId xmlns:a16="http://schemas.microsoft.com/office/drawing/2014/main" id="{2E1FA5A8-B2DE-4683-A22A-D75DE94B06F4}"/>
                </a:ext>
              </a:extLst>
            </p:cNvPr>
            <p:cNvSpPr/>
            <p:nvPr/>
          </p:nvSpPr>
          <p:spPr>
            <a:xfrm>
              <a:off x="3939726" y="2435447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CuadroTexto 86">
              <a:extLst>
                <a:ext uri="{FF2B5EF4-FFF2-40B4-BE49-F238E27FC236}">
                  <a16:creationId xmlns:a16="http://schemas.microsoft.com/office/drawing/2014/main" id="{7ADF2AB3-EF81-45CC-BCD5-0949E0A4217B}"/>
                </a:ext>
              </a:extLst>
            </p:cNvPr>
            <p:cNvSpPr txBox="1"/>
            <p:nvPr/>
          </p:nvSpPr>
          <p:spPr>
            <a:xfrm>
              <a:off x="3883233" y="2471771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98,1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3748580" y="3478585"/>
            <a:ext cx="478746" cy="331736"/>
            <a:chOff x="3892528" y="2981446"/>
            <a:chExt cx="478746" cy="331736"/>
          </a:xfrm>
        </p:grpSpPr>
        <p:sp>
          <p:nvSpPr>
            <p:cNvPr id="88" name="Elipse 87">
              <a:extLst>
                <a:ext uri="{FF2B5EF4-FFF2-40B4-BE49-F238E27FC236}">
                  <a16:creationId xmlns:a16="http://schemas.microsoft.com/office/drawing/2014/main" id="{39562E33-082E-4ECD-9B8E-FDB912C4408B}"/>
                </a:ext>
              </a:extLst>
            </p:cNvPr>
            <p:cNvSpPr/>
            <p:nvPr/>
          </p:nvSpPr>
          <p:spPr>
            <a:xfrm>
              <a:off x="3949021" y="2981446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9" name="CuadroTexto 88">
              <a:extLst>
                <a:ext uri="{FF2B5EF4-FFF2-40B4-BE49-F238E27FC236}">
                  <a16:creationId xmlns:a16="http://schemas.microsoft.com/office/drawing/2014/main" id="{3AEDC29E-30F9-4524-A2AA-AC6C16759824}"/>
                </a:ext>
              </a:extLst>
            </p:cNvPr>
            <p:cNvSpPr txBox="1"/>
            <p:nvPr/>
          </p:nvSpPr>
          <p:spPr>
            <a:xfrm>
              <a:off x="3892528" y="3008814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92,7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3644257" y="3943598"/>
            <a:ext cx="478746" cy="331736"/>
            <a:chOff x="3892528" y="3440771"/>
            <a:chExt cx="478746" cy="331736"/>
          </a:xfrm>
        </p:grpSpPr>
        <p:sp>
          <p:nvSpPr>
            <p:cNvPr id="90" name="Elipse 89">
              <a:extLst>
                <a:ext uri="{FF2B5EF4-FFF2-40B4-BE49-F238E27FC236}">
                  <a16:creationId xmlns:a16="http://schemas.microsoft.com/office/drawing/2014/main" id="{284B286D-A1EB-47D6-981B-B1A81AEEAE85}"/>
                </a:ext>
              </a:extLst>
            </p:cNvPr>
            <p:cNvSpPr/>
            <p:nvPr/>
          </p:nvSpPr>
          <p:spPr>
            <a:xfrm>
              <a:off x="3949021" y="3440771"/>
              <a:ext cx="365760" cy="331736"/>
            </a:xfrm>
            <a:prstGeom prst="ellipse">
              <a:avLst/>
            </a:prstGeom>
            <a:solidFill>
              <a:srgbClr val="FFC00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1" name="CuadroTexto 90">
              <a:extLst>
                <a:ext uri="{FF2B5EF4-FFF2-40B4-BE49-F238E27FC236}">
                  <a16:creationId xmlns:a16="http://schemas.microsoft.com/office/drawing/2014/main" id="{EC874EDF-0B1B-4075-B9BC-839B9341AB8D}"/>
                </a:ext>
              </a:extLst>
            </p:cNvPr>
            <p:cNvSpPr txBox="1"/>
            <p:nvPr/>
          </p:nvSpPr>
          <p:spPr>
            <a:xfrm>
              <a:off x="3892528" y="3468139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2"/>
                  </a:solidFill>
                </a:rPr>
                <a:t>85,8</a:t>
              </a:r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3219094" y="4487755"/>
            <a:ext cx="478746" cy="331736"/>
            <a:chOff x="3905648" y="3954833"/>
            <a:chExt cx="478746" cy="331736"/>
          </a:xfrm>
        </p:grpSpPr>
        <p:sp>
          <p:nvSpPr>
            <p:cNvPr id="92" name="Elipse 91">
              <a:extLst>
                <a:ext uri="{FF2B5EF4-FFF2-40B4-BE49-F238E27FC236}">
                  <a16:creationId xmlns:a16="http://schemas.microsoft.com/office/drawing/2014/main" id="{A0F32800-5C48-48AD-B7F6-08F0B6A654F1}"/>
                </a:ext>
              </a:extLst>
            </p:cNvPr>
            <p:cNvSpPr/>
            <p:nvPr/>
          </p:nvSpPr>
          <p:spPr>
            <a:xfrm>
              <a:off x="3962141" y="3954833"/>
              <a:ext cx="365760" cy="331736"/>
            </a:xfrm>
            <a:prstGeom prst="ellipse">
              <a:avLst/>
            </a:prstGeom>
            <a:solidFill>
              <a:srgbClr val="FFC00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3" name="CuadroTexto 92">
              <a:extLst>
                <a:ext uri="{FF2B5EF4-FFF2-40B4-BE49-F238E27FC236}">
                  <a16:creationId xmlns:a16="http://schemas.microsoft.com/office/drawing/2014/main" id="{C09321B6-62E6-441B-AD1D-79CCED0D9AE2}"/>
                </a:ext>
              </a:extLst>
            </p:cNvPr>
            <p:cNvSpPr txBox="1"/>
            <p:nvPr/>
          </p:nvSpPr>
          <p:spPr>
            <a:xfrm>
              <a:off x="3905648" y="3982201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2"/>
                  </a:solidFill>
                </a:rPr>
                <a:t>75,3</a:t>
              </a: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4054142" y="2439043"/>
            <a:ext cx="478746" cy="331736"/>
            <a:chOff x="3227530" y="4802278"/>
            <a:chExt cx="478746" cy="331736"/>
          </a:xfrm>
        </p:grpSpPr>
        <p:sp>
          <p:nvSpPr>
            <p:cNvPr id="94" name="Elipse 93">
              <a:extLst>
                <a:ext uri="{FF2B5EF4-FFF2-40B4-BE49-F238E27FC236}">
                  <a16:creationId xmlns:a16="http://schemas.microsoft.com/office/drawing/2014/main" id="{1D0D0C0C-1169-4B8A-8551-3A9FC60C3E1A}"/>
                </a:ext>
              </a:extLst>
            </p:cNvPr>
            <p:cNvSpPr/>
            <p:nvPr/>
          </p:nvSpPr>
          <p:spPr>
            <a:xfrm>
              <a:off x="3301378" y="4802278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5" name="CuadroTexto 94">
              <a:extLst>
                <a:ext uri="{FF2B5EF4-FFF2-40B4-BE49-F238E27FC236}">
                  <a16:creationId xmlns:a16="http://schemas.microsoft.com/office/drawing/2014/main" id="{45D1ECA6-6B64-4BB0-9A46-81E5A95E2DE7}"/>
                </a:ext>
              </a:extLst>
            </p:cNvPr>
            <p:cNvSpPr txBox="1"/>
            <p:nvPr/>
          </p:nvSpPr>
          <p:spPr>
            <a:xfrm>
              <a:off x="3227530" y="4813402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100</a:t>
              </a:r>
            </a:p>
          </p:txBody>
        </p:sp>
      </p:grpSp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DA8DA38B-AB6A-41F8-BF66-95BB65698FEF}"/>
              </a:ext>
            </a:extLst>
          </p:cNvPr>
          <p:cNvCxnSpPr>
            <a:cxnSpLocks/>
          </p:cNvCxnSpPr>
          <p:nvPr/>
        </p:nvCxnSpPr>
        <p:spPr>
          <a:xfrm flipV="1">
            <a:off x="2733726" y="1170418"/>
            <a:ext cx="306165" cy="3215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B8C74E6E-5A1E-4855-AE7B-1DD39F43302C}"/>
              </a:ext>
            </a:extLst>
          </p:cNvPr>
          <p:cNvCxnSpPr>
            <a:cxnSpLocks/>
          </p:cNvCxnSpPr>
          <p:nvPr/>
        </p:nvCxnSpPr>
        <p:spPr>
          <a:xfrm flipV="1">
            <a:off x="2658476" y="2076960"/>
            <a:ext cx="968315" cy="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id="{7269AEAA-5D1A-41F9-9727-B32E59F744B0}"/>
              </a:ext>
            </a:extLst>
          </p:cNvPr>
          <p:cNvCxnSpPr>
            <a:cxnSpLocks/>
          </p:cNvCxnSpPr>
          <p:nvPr/>
        </p:nvCxnSpPr>
        <p:spPr>
          <a:xfrm flipV="1">
            <a:off x="1901307" y="2612379"/>
            <a:ext cx="1823848" cy="1331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9A95D9A9-6B41-4A7A-AEAA-B85218A82E7D}"/>
              </a:ext>
            </a:extLst>
          </p:cNvPr>
          <p:cNvCxnSpPr>
            <a:cxnSpLocks/>
          </p:cNvCxnSpPr>
          <p:nvPr/>
        </p:nvCxnSpPr>
        <p:spPr>
          <a:xfrm>
            <a:off x="1422179" y="3137099"/>
            <a:ext cx="2336543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0B5AF05C-6407-49FE-94F9-31865EB967E3}"/>
              </a:ext>
            </a:extLst>
          </p:cNvPr>
          <p:cNvCxnSpPr>
            <a:cxnSpLocks/>
          </p:cNvCxnSpPr>
          <p:nvPr/>
        </p:nvCxnSpPr>
        <p:spPr>
          <a:xfrm>
            <a:off x="1575227" y="3603286"/>
            <a:ext cx="2128132" cy="1539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1" name="Conector recto 100">
            <a:extLst>
              <a:ext uri="{FF2B5EF4-FFF2-40B4-BE49-F238E27FC236}">
                <a16:creationId xmlns:a16="http://schemas.microsoft.com/office/drawing/2014/main" id="{F958C0A7-91ED-42D1-87E8-48711B047F38}"/>
              </a:ext>
            </a:extLst>
          </p:cNvPr>
          <p:cNvCxnSpPr>
            <a:cxnSpLocks/>
          </p:cNvCxnSpPr>
          <p:nvPr/>
        </p:nvCxnSpPr>
        <p:spPr>
          <a:xfrm>
            <a:off x="1298082" y="4119488"/>
            <a:ext cx="2379916" cy="1655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1" name="Grupo 10"/>
          <p:cNvGrpSpPr/>
          <p:nvPr/>
        </p:nvGrpSpPr>
        <p:grpSpPr>
          <a:xfrm>
            <a:off x="8560105" y="985552"/>
            <a:ext cx="478746" cy="331736"/>
            <a:chOff x="8070872" y="985315"/>
            <a:chExt cx="478746" cy="331736"/>
          </a:xfrm>
        </p:grpSpPr>
        <p:sp>
          <p:nvSpPr>
            <p:cNvPr id="104" name="Elipse 103">
              <a:extLst>
                <a:ext uri="{FF2B5EF4-FFF2-40B4-BE49-F238E27FC236}">
                  <a16:creationId xmlns:a16="http://schemas.microsoft.com/office/drawing/2014/main" id="{57DC047B-4611-4799-8716-894B611C6FD9}"/>
                </a:ext>
              </a:extLst>
            </p:cNvPr>
            <p:cNvSpPr/>
            <p:nvPr/>
          </p:nvSpPr>
          <p:spPr>
            <a:xfrm>
              <a:off x="8127365" y="98531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5" name="CuadroTexto 104">
              <a:extLst>
                <a:ext uri="{FF2B5EF4-FFF2-40B4-BE49-F238E27FC236}">
                  <a16:creationId xmlns:a16="http://schemas.microsoft.com/office/drawing/2014/main" id="{B7F41735-1A78-4D56-AF82-115F541B221D}"/>
                </a:ext>
              </a:extLst>
            </p:cNvPr>
            <p:cNvSpPr txBox="1"/>
            <p:nvPr/>
          </p:nvSpPr>
          <p:spPr>
            <a:xfrm>
              <a:off x="8070872" y="101268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100</a:t>
              </a: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7992337" y="1430086"/>
            <a:ext cx="478746" cy="331736"/>
            <a:chOff x="8070872" y="1430086"/>
            <a:chExt cx="478746" cy="331736"/>
          </a:xfrm>
        </p:grpSpPr>
        <p:sp>
          <p:nvSpPr>
            <p:cNvPr id="106" name="Elipse 105">
              <a:extLst>
                <a:ext uri="{FF2B5EF4-FFF2-40B4-BE49-F238E27FC236}">
                  <a16:creationId xmlns:a16="http://schemas.microsoft.com/office/drawing/2014/main" id="{8711DB7D-A296-4BDC-B85E-1EEC865E99B5}"/>
                </a:ext>
              </a:extLst>
            </p:cNvPr>
            <p:cNvSpPr/>
            <p:nvPr/>
          </p:nvSpPr>
          <p:spPr>
            <a:xfrm>
              <a:off x="8127365" y="1430086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7" name="CuadroTexto 106">
              <a:extLst>
                <a:ext uri="{FF2B5EF4-FFF2-40B4-BE49-F238E27FC236}">
                  <a16:creationId xmlns:a16="http://schemas.microsoft.com/office/drawing/2014/main" id="{06566A97-AF8F-4572-B288-D902ECBA7E8F}"/>
                </a:ext>
              </a:extLst>
            </p:cNvPr>
            <p:cNvSpPr txBox="1"/>
            <p:nvPr/>
          </p:nvSpPr>
          <p:spPr>
            <a:xfrm>
              <a:off x="8070872" y="1457454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93,8</a:t>
              </a: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8007224" y="1923560"/>
            <a:ext cx="478746" cy="331736"/>
            <a:chOff x="8073059" y="1923560"/>
            <a:chExt cx="478746" cy="331736"/>
          </a:xfrm>
        </p:grpSpPr>
        <p:sp>
          <p:nvSpPr>
            <p:cNvPr id="108" name="Elipse 107">
              <a:extLst>
                <a:ext uri="{FF2B5EF4-FFF2-40B4-BE49-F238E27FC236}">
                  <a16:creationId xmlns:a16="http://schemas.microsoft.com/office/drawing/2014/main" id="{5626F008-8815-4E88-AEB6-C4CD727D5C72}"/>
                </a:ext>
              </a:extLst>
            </p:cNvPr>
            <p:cNvSpPr/>
            <p:nvPr/>
          </p:nvSpPr>
          <p:spPr>
            <a:xfrm>
              <a:off x="8129552" y="1923560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9" name="CuadroTexto 108">
              <a:extLst>
                <a:ext uri="{FF2B5EF4-FFF2-40B4-BE49-F238E27FC236}">
                  <a16:creationId xmlns:a16="http://schemas.microsoft.com/office/drawing/2014/main" id="{41BB6972-19FB-483A-9FAA-E1F62C8E1961}"/>
                </a:ext>
              </a:extLst>
            </p:cNvPr>
            <p:cNvSpPr txBox="1"/>
            <p:nvPr/>
          </p:nvSpPr>
          <p:spPr>
            <a:xfrm>
              <a:off x="8073059" y="1950928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93,7</a:t>
              </a: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7869511" y="2430662"/>
            <a:ext cx="478746" cy="331736"/>
            <a:chOff x="8070872" y="2430041"/>
            <a:chExt cx="478746" cy="331736"/>
          </a:xfrm>
        </p:grpSpPr>
        <p:sp>
          <p:nvSpPr>
            <p:cNvPr id="110" name="Elipse 109">
              <a:extLst>
                <a:ext uri="{FF2B5EF4-FFF2-40B4-BE49-F238E27FC236}">
                  <a16:creationId xmlns:a16="http://schemas.microsoft.com/office/drawing/2014/main" id="{46E5B3F5-6A4A-41F6-9E8A-A0FE973D312A}"/>
                </a:ext>
              </a:extLst>
            </p:cNvPr>
            <p:cNvSpPr/>
            <p:nvPr/>
          </p:nvSpPr>
          <p:spPr>
            <a:xfrm>
              <a:off x="8127365" y="2430041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1" name="CuadroTexto 110">
              <a:extLst>
                <a:ext uri="{FF2B5EF4-FFF2-40B4-BE49-F238E27FC236}">
                  <a16:creationId xmlns:a16="http://schemas.microsoft.com/office/drawing/2014/main" id="{6C695EF6-A63C-4974-9BE3-1E36410890A8}"/>
                </a:ext>
              </a:extLst>
            </p:cNvPr>
            <p:cNvSpPr txBox="1"/>
            <p:nvPr/>
          </p:nvSpPr>
          <p:spPr>
            <a:xfrm>
              <a:off x="8070872" y="2466365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90,8</a:t>
              </a: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8409669" y="2984235"/>
            <a:ext cx="478746" cy="331736"/>
            <a:chOff x="8080167" y="2976040"/>
            <a:chExt cx="478746" cy="331736"/>
          </a:xfrm>
        </p:grpSpPr>
        <p:sp>
          <p:nvSpPr>
            <p:cNvPr id="112" name="Elipse 111">
              <a:extLst>
                <a:ext uri="{FF2B5EF4-FFF2-40B4-BE49-F238E27FC236}">
                  <a16:creationId xmlns:a16="http://schemas.microsoft.com/office/drawing/2014/main" id="{40705890-D7BA-4797-B3F7-D2CFB03FA6CB}"/>
                </a:ext>
              </a:extLst>
            </p:cNvPr>
            <p:cNvSpPr/>
            <p:nvPr/>
          </p:nvSpPr>
          <p:spPr>
            <a:xfrm>
              <a:off x="8136660" y="2976040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3" name="CuadroTexto 112">
              <a:extLst>
                <a:ext uri="{FF2B5EF4-FFF2-40B4-BE49-F238E27FC236}">
                  <a16:creationId xmlns:a16="http://schemas.microsoft.com/office/drawing/2014/main" id="{06D9FEDF-FC3A-495B-93C8-61BB1598A769}"/>
                </a:ext>
              </a:extLst>
            </p:cNvPr>
            <p:cNvSpPr txBox="1"/>
            <p:nvPr/>
          </p:nvSpPr>
          <p:spPr>
            <a:xfrm>
              <a:off x="8080167" y="3003408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99,3</a:t>
              </a:r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8595369" y="3457465"/>
            <a:ext cx="478746" cy="331736"/>
            <a:chOff x="8080167" y="3435365"/>
            <a:chExt cx="478746" cy="331736"/>
          </a:xfrm>
        </p:grpSpPr>
        <p:sp>
          <p:nvSpPr>
            <p:cNvPr id="114" name="Elipse 113">
              <a:extLst>
                <a:ext uri="{FF2B5EF4-FFF2-40B4-BE49-F238E27FC236}">
                  <a16:creationId xmlns:a16="http://schemas.microsoft.com/office/drawing/2014/main" id="{D5B59F6C-11C2-4C44-85BC-EAA0505DEA51}"/>
                </a:ext>
              </a:extLst>
            </p:cNvPr>
            <p:cNvSpPr/>
            <p:nvPr/>
          </p:nvSpPr>
          <p:spPr>
            <a:xfrm>
              <a:off x="8136660" y="343536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5" name="CuadroTexto 114">
              <a:extLst>
                <a:ext uri="{FF2B5EF4-FFF2-40B4-BE49-F238E27FC236}">
                  <a16:creationId xmlns:a16="http://schemas.microsoft.com/office/drawing/2014/main" id="{8DCE4697-AFDF-4222-AA8D-689EFE235EFF}"/>
                </a:ext>
              </a:extLst>
            </p:cNvPr>
            <p:cNvSpPr txBox="1"/>
            <p:nvPr/>
          </p:nvSpPr>
          <p:spPr>
            <a:xfrm>
              <a:off x="8080167" y="346273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100</a:t>
              </a: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8595369" y="3913642"/>
            <a:ext cx="478746" cy="331736"/>
            <a:chOff x="8093287" y="3949427"/>
            <a:chExt cx="478746" cy="331736"/>
          </a:xfrm>
        </p:grpSpPr>
        <p:sp>
          <p:nvSpPr>
            <p:cNvPr id="116" name="Elipse 115">
              <a:extLst>
                <a:ext uri="{FF2B5EF4-FFF2-40B4-BE49-F238E27FC236}">
                  <a16:creationId xmlns:a16="http://schemas.microsoft.com/office/drawing/2014/main" id="{48DC59A5-7A11-4C3C-B156-EF5843716B3D}"/>
                </a:ext>
              </a:extLst>
            </p:cNvPr>
            <p:cNvSpPr/>
            <p:nvPr/>
          </p:nvSpPr>
          <p:spPr>
            <a:xfrm>
              <a:off x="8149780" y="3949427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7" name="CuadroTexto 116">
              <a:extLst>
                <a:ext uri="{FF2B5EF4-FFF2-40B4-BE49-F238E27FC236}">
                  <a16:creationId xmlns:a16="http://schemas.microsoft.com/office/drawing/2014/main" id="{01F9B54F-99CD-4709-8A95-A4D78B9F2ED7}"/>
                </a:ext>
              </a:extLst>
            </p:cNvPr>
            <p:cNvSpPr txBox="1"/>
            <p:nvPr/>
          </p:nvSpPr>
          <p:spPr>
            <a:xfrm>
              <a:off x="8093287" y="3976795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100</a:t>
              </a: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8592713" y="4408204"/>
            <a:ext cx="478746" cy="331736"/>
            <a:chOff x="8103286" y="4421831"/>
            <a:chExt cx="478746" cy="331736"/>
          </a:xfrm>
        </p:grpSpPr>
        <p:sp>
          <p:nvSpPr>
            <p:cNvPr id="118" name="Elipse 117">
              <a:extLst>
                <a:ext uri="{FF2B5EF4-FFF2-40B4-BE49-F238E27FC236}">
                  <a16:creationId xmlns:a16="http://schemas.microsoft.com/office/drawing/2014/main" id="{69DD7EC9-D9CC-4F46-83F1-82F9B026742B}"/>
                </a:ext>
              </a:extLst>
            </p:cNvPr>
            <p:cNvSpPr/>
            <p:nvPr/>
          </p:nvSpPr>
          <p:spPr>
            <a:xfrm>
              <a:off x="8152802" y="4421831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9" name="CuadroTexto 118">
              <a:extLst>
                <a:ext uri="{FF2B5EF4-FFF2-40B4-BE49-F238E27FC236}">
                  <a16:creationId xmlns:a16="http://schemas.microsoft.com/office/drawing/2014/main" id="{7ECBABBD-0CD6-4391-A19E-D211257AB924}"/>
                </a:ext>
              </a:extLst>
            </p:cNvPr>
            <p:cNvSpPr txBox="1"/>
            <p:nvPr/>
          </p:nvSpPr>
          <p:spPr>
            <a:xfrm>
              <a:off x="8103286" y="4449199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100</a:t>
              </a:r>
            </a:p>
          </p:txBody>
        </p:sp>
      </p:grpSp>
      <p:cxnSp>
        <p:nvCxnSpPr>
          <p:cNvPr id="120" name="Conector recto 119">
            <a:extLst>
              <a:ext uri="{FF2B5EF4-FFF2-40B4-BE49-F238E27FC236}">
                <a16:creationId xmlns:a16="http://schemas.microsoft.com/office/drawing/2014/main" id="{F423E339-92D7-48DB-AE13-905D350E136F}"/>
              </a:ext>
            </a:extLst>
          </p:cNvPr>
          <p:cNvCxnSpPr>
            <a:cxnSpLocks/>
          </p:cNvCxnSpPr>
          <p:nvPr/>
        </p:nvCxnSpPr>
        <p:spPr>
          <a:xfrm flipV="1">
            <a:off x="3337171" y="1606947"/>
            <a:ext cx="452629" cy="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1" name="Conector recto 120">
            <a:extLst>
              <a:ext uri="{FF2B5EF4-FFF2-40B4-BE49-F238E27FC236}">
                <a16:creationId xmlns:a16="http://schemas.microsoft.com/office/drawing/2014/main" id="{2F46D1B5-B2BC-4CA3-9C5D-6613B2721F56}"/>
              </a:ext>
            </a:extLst>
          </p:cNvPr>
          <p:cNvCxnSpPr>
            <a:cxnSpLocks/>
          </p:cNvCxnSpPr>
          <p:nvPr/>
        </p:nvCxnSpPr>
        <p:spPr>
          <a:xfrm flipV="1">
            <a:off x="6840652" y="1130929"/>
            <a:ext cx="968315" cy="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2" name="Conector recto 121">
            <a:extLst>
              <a:ext uri="{FF2B5EF4-FFF2-40B4-BE49-F238E27FC236}">
                <a16:creationId xmlns:a16="http://schemas.microsoft.com/office/drawing/2014/main" id="{30196DE2-B6AE-4C8E-9BE2-8106658F5106}"/>
              </a:ext>
            </a:extLst>
          </p:cNvPr>
          <p:cNvCxnSpPr>
            <a:cxnSpLocks/>
          </p:cNvCxnSpPr>
          <p:nvPr/>
        </p:nvCxnSpPr>
        <p:spPr>
          <a:xfrm>
            <a:off x="6495262" y="1599016"/>
            <a:ext cx="1421164" cy="3451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3" name="Conector recto 122">
            <a:extLst>
              <a:ext uri="{FF2B5EF4-FFF2-40B4-BE49-F238E27FC236}">
                <a16:creationId xmlns:a16="http://schemas.microsoft.com/office/drawing/2014/main" id="{57B92781-1182-4547-81D2-E061F4053EFB}"/>
              </a:ext>
            </a:extLst>
          </p:cNvPr>
          <p:cNvCxnSpPr>
            <a:cxnSpLocks/>
          </p:cNvCxnSpPr>
          <p:nvPr/>
        </p:nvCxnSpPr>
        <p:spPr>
          <a:xfrm flipV="1">
            <a:off x="6935747" y="2102407"/>
            <a:ext cx="968315" cy="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id="{81BF041A-01F0-47BA-B9D4-423C51F4F842}"/>
              </a:ext>
            </a:extLst>
          </p:cNvPr>
          <p:cNvCxnSpPr>
            <a:cxnSpLocks/>
          </p:cNvCxnSpPr>
          <p:nvPr/>
        </p:nvCxnSpPr>
        <p:spPr>
          <a:xfrm flipV="1">
            <a:off x="6726312" y="2584342"/>
            <a:ext cx="1126949" cy="873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5" name="Conector recto 124">
            <a:extLst>
              <a:ext uri="{FF2B5EF4-FFF2-40B4-BE49-F238E27FC236}">
                <a16:creationId xmlns:a16="http://schemas.microsoft.com/office/drawing/2014/main" id="{FBC3ADC1-3829-40C0-AB1E-A8265C5D2C49}"/>
              </a:ext>
            </a:extLst>
          </p:cNvPr>
          <p:cNvCxnSpPr>
            <a:cxnSpLocks/>
          </p:cNvCxnSpPr>
          <p:nvPr/>
        </p:nvCxnSpPr>
        <p:spPr>
          <a:xfrm flipV="1">
            <a:off x="6836577" y="3132528"/>
            <a:ext cx="1257649" cy="9143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6" name="Conector recto 125">
            <a:extLst>
              <a:ext uri="{FF2B5EF4-FFF2-40B4-BE49-F238E27FC236}">
                <a16:creationId xmlns:a16="http://schemas.microsoft.com/office/drawing/2014/main" id="{E04FDB3C-A831-4F35-8A85-4D1FA054232C}"/>
              </a:ext>
            </a:extLst>
          </p:cNvPr>
          <p:cNvCxnSpPr>
            <a:cxnSpLocks/>
          </p:cNvCxnSpPr>
          <p:nvPr/>
        </p:nvCxnSpPr>
        <p:spPr>
          <a:xfrm flipV="1">
            <a:off x="7016131" y="3617054"/>
            <a:ext cx="1164420" cy="408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7" name="Conector recto 126">
            <a:extLst>
              <a:ext uri="{FF2B5EF4-FFF2-40B4-BE49-F238E27FC236}">
                <a16:creationId xmlns:a16="http://schemas.microsoft.com/office/drawing/2014/main" id="{93FEBFBA-A24A-4594-BE03-8C12E0D2155C}"/>
              </a:ext>
            </a:extLst>
          </p:cNvPr>
          <p:cNvCxnSpPr>
            <a:cxnSpLocks/>
          </p:cNvCxnSpPr>
          <p:nvPr/>
        </p:nvCxnSpPr>
        <p:spPr>
          <a:xfrm>
            <a:off x="7198694" y="4108016"/>
            <a:ext cx="1058575" cy="7278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8" name="Conector recto 127">
            <a:extLst>
              <a:ext uri="{FF2B5EF4-FFF2-40B4-BE49-F238E27FC236}">
                <a16:creationId xmlns:a16="http://schemas.microsoft.com/office/drawing/2014/main" id="{9EE5801A-F55C-4DB9-BD81-ABC74D2D0756}"/>
              </a:ext>
            </a:extLst>
          </p:cNvPr>
          <p:cNvCxnSpPr>
            <a:cxnSpLocks/>
          </p:cNvCxnSpPr>
          <p:nvPr/>
        </p:nvCxnSpPr>
        <p:spPr>
          <a:xfrm>
            <a:off x="7595466" y="4594346"/>
            <a:ext cx="537759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31" name="Grupo 30"/>
          <p:cNvGrpSpPr/>
          <p:nvPr/>
        </p:nvGrpSpPr>
        <p:grpSpPr>
          <a:xfrm>
            <a:off x="3147117" y="982281"/>
            <a:ext cx="478746" cy="331736"/>
            <a:chOff x="3801871" y="1004034"/>
            <a:chExt cx="478746" cy="331736"/>
          </a:xfrm>
        </p:grpSpPr>
        <p:sp>
          <p:nvSpPr>
            <p:cNvPr id="130" name="Elipse 129">
              <a:extLst>
                <a:ext uri="{FF2B5EF4-FFF2-40B4-BE49-F238E27FC236}">
                  <a16:creationId xmlns:a16="http://schemas.microsoft.com/office/drawing/2014/main" id="{E25AE9A8-B037-4746-86C9-A0DD993A6474}"/>
                </a:ext>
              </a:extLst>
            </p:cNvPr>
            <p:cNvSpPr/>
            <p:nvPr/>
          </p:nvSpPr>
          <p:spPr>
            <a:xfrm>
              <a:off x="3846923" y="1004034"/>
              <a:ext cx="365760" cy="331736"/>
            </a:xfrm>
            <a:prstGeom prst="ellipse">
              <a:avLst/>
            </a:prstGeom>
            <a:solidFill>
              <a:srgbClr val="FFC00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1" name="CuadroTexto 130">
              <a:extLst>
                <a:ext uri="{FF2B5EF4-FFF2-40B4-BE49-F238E27FC236}">
                  <a16:creationId xmlns:a16="http://schemas.microsoft.com/office/drawing/2014/main" id="{7F590CBE-9AAF-4AEA-BA31-A0BA2EF39B85}"/>
                </a:ext>
              </a:extLst>
            </p:cNvPr>
            <p:cNvSpPr txBox="1"/>
            <p:nvPr/>
          </p:nvSpPr>
          <p:spPr>
            <a:xfrm>
              <a:off x="3801871" y="1015882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2"/>
                  </a:solidFill>
                </a:rPr>
                <a:t>72,2</a:t>
              </a:r>
              <a:endParaRPr lang="es-CO" sz="1200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2" name="Grupo 31"/>
          <p:cNvGrpSpPr/>
          <p:nvPr/>
        </p:nvGrpSpPr>
        <p:grpSpPr>
          <a:xfrm>
            <a:off x="3985728" y="1436599"/>
            <a:ext cx="478746" cy="331736"/>
            <a:chOff x="4076605" y="1203657"/>
            <a:chExt cx="478746" cy="331736"/>
          </a:xfrm>
        </p:grpSpPr>
        <p:sp>
          <p:nvSpPr>
            <p:cNvPr id="133" name="Elipse 132">
              <a:extLst>
                <a:ext uri="{FF2B5EF4-FFF2-40B4-BE49-F238E27FC236}">
                  <a16:creationId xmlns:a16="http://schemas.microsoft.com/office/drawing/2014/main" id="{DC914100-8B87-4B37-A553-C93F62D36763}"/>
                </a:ext>
              </a:extLst>
            </p:cNvPr>
            <p:cNvSpPr/>
            <p:nvPr/>
          </p:nvSpPr>
          <p:spPr>
            <a:xfrm>
              <a:off x="4135538" y="1203657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4" name="CuadroTexto 133">
              <a:extLst>
                <a:ext uri="{FF2B5EF4-FFF2-40B4-BE49-F238E27FC236}">
                  <a16:creationId xmlns:a16="http://schemas.microsoft.com/office/drawing/2014/main" id="{BC4DA7FF-B29B-4BCC-A236-AB4C86FBEAF4}"/>
                </a:ext>
              </a:extLst>
            </p:cNvPr>
            <p:cNvSpPr txBox="1"/>
            <p:nvPr/>
          </p:nvSpPr>
          <p:spPr>
            <a:xfrm>
              <a:off x="4076605" y="1222128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99,5</a:t>
              </a:r>
            </a:p>
          </p:txBody>
        </p:sp>
      </p:grpSp>
      <p:grpSp>
        <p:nvGrpSpPr>
          <p:cNvPr id="135" name="Grupo 134"/>
          <p:cNvGrpSpPr/>
          <p:nvPr/>
        </p:nvGrpSpPr>
        <p:grpSpPr>
          <a:xfrm>
            <a:off x="4080329" y="1913266"/>
            <a:ext cx="478746" cy="331736"/>
            <a:chOff x="4076605" y="1203657"/>
            <a:chExt cx="478746" cy="331736"/>
          </a:xfrm>
        </p:grpSpPr>
        <p:sp>
          <p:nvSpPr>
            <p:cNvPr id="136" name="Elipse 135">
              <a:extLst>
                <a:ext uri="{FF2B5EF4-FFF2-40B4-BE49-F238E27FC236}">
                  <a16:creationId xmlns:a16="http://schemas.microsoft.com/office/drawing/2014/main" id="{DC914100-8B87-4B37-A553-C93F62D36763}"/>
                </a:ext>
              </a:extLst>
            </p:cNvPr>
            <p:cNvSpPr/>
            <p:nvPr/>
          </p:nvSpPr>
          <p:spPr>
            <a:xfrm>
              <a:off x="4135538" y="1203657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7" name="CuadroTexto 136">
              <a:extLst>
                <a:ext uri="{FF2B5EF4-FFF2-40B4-BE49-F238E27FC236}">
                  <a16:creationId xmlns:a16="http://schemas.microsoft.com/office/drawing/2014/main" id="{BC4DA7FF-B29B-4BCC-A236-AB4C86FBEAF4}"/>
                </a:ext>
              </a:extLst>
            </p:cNvPr>
            <p:cNvSpPr txBox="1"/>
            <p:nvPr/>
          </p:nvSpPr>
          <p:spPr>
            <a:xfrm>
              <a:off x="4076605" y="1222128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100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8" name="Grupo 137"/>
          <p:cNvGrpSpPr/>
          <p:nvPr/>
        </p:nvGrpSpPr>
        <p:grpSpPr>
          <a:xfrm>
            <a:off x="4071577" y="2443728"/>
            <a:ext cx="478746" cy="331736"/>
            <a:chOff x="4076605" y="1203657"/>
            <a:chExt cx="478746" cy="331736"/>
          </a:xfrm>
        </p:grpSpPr>
        <p:sp>
          <p:nvSpPr>
            <p:cNvPr id="139" name="Elipse 138">
              <a:extLst>
                <a:ext uri="{FF2B5EF4-FFF2-40B4-BE49-F238E27FC236}">
                  <a16:creationId xmlns:a16="http://schemas.microsoft.com/office/drawing/2014/main" id="{DC914100-8B87-4B37-A553-C93F62D36763}"/>
                </a:ext>
              </a:extLst>
            </p:cNvPr>
            <p:cNvSpPr/>
            <p:nvPr/>
          </p:nvSpPr>
          <p:spPr>
            <a:xfrm>
              <a:off x="4135538" y="1203657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40" name="CuadroTexto 139">
              <a:extLst>
                <a:ext uri="{FF2B5EF4-FFF2-40B4-BE49-F238E27FC236}">
                  <a16:creationId xmlns:a16="http://schemas.microsoft.com/office/drawing/2014/main" id="{BC4DA7FF-B29B-4BCC-A236-AB4C86FBEAF4}"/>
                </a:ext>
              </a:extLst>
            </p:cNvPr>
            <p:cNvSpPr txBox="1"/>
            <p:nvPr/>
          </p:nvSpPr>
          <p:spPr>
            <a:xfrm>
              <a:off x="4076605" y="1222128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100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1" name="Grupo 140"/>
          <p:cNvGrpSpPr/>
          <p:nvPr/>
        </p:nvGrpSpPr>
        <p:grpSpPr>
          <a:xfrm>
            <a:off x="3987456" y="2998073"/>
            <a:ext cx="478746" cy="331736"/>
            <a:chOff x="4076605" y="1203657"/>
            <a:chExt cx="478746" cy="331736"/>
          </a:xfrm>
        </p:grpSpPr>
        <p:sp>
          <p:nvSpPr>
            <p:cNvPr id="142" name="Elipse 141">
              <a:extLst>
                <a:ext uri="{FF2B5EF4-FFF2-40B4-BE49-F238E27FC236}">
                  <a16:creationId xmlns:a16="http://schemas.microsoft.com/office/drawing/2014/main" id="{DC914100-8B87-4B37-A553-C93F62D36763}"/>
                </a:ext>
              </a:extLst>
            </p:cNvPr>
            <p:cNvSpPr/>
            <p:nvPr/>
          </p:nvSpPr>
          <p:spPr>
            <a:xfrm>
              <a:off x="4135538" y="1203657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43" name="CuadroTexto 142">
              <a:extLst>
                <a:ext uri="{FF2B5EF4-FFF2-40B4-BE49-F238E27FC236}">
                  <a16:creationId xmlns:a16="http://schemas.microsoft.com/office/drawing/2014/main" id="{BC4DA7FF-B29B-4BCC-A236-AB4C86FBEAF4}"/>
                </a:ext>
              </a:extLst>
            </p:cNvPr>
            <p:cNvSpPr txBox="1"/>
            <p:nvPr/>
          </p:nvSpPr>
          <p:spPr>
            <a:xfrm>
              <a:off x="4076605" y="1222128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99,5</a:t>
              </a:r>
            </a:p>
          </p:txBody>
        </p:sp>
      </p:grpSp>
      <p:grpSp>
        <p:nvGrpSpPr>
          <p:cNvPr id="144" name="Grupo 143"/>
          <p:cNvGrpSpPr/>
          <p:nvPr/>
        </p:nvGrpSpPr>
        <p:grpSpPr>
          <a:xfrm>
            <a:off x="4012390" y="3475973"/>
            <a:ext cx="478746" cy="331736"/>
            <a:chOff x="4076605" y="1203657"/>
            <a:chExt cx="478746" cy="331736"/>
          </a:xfrm>
        </p:grpSpPr>
        <p:sp>
          <p:nvSpPr>
            <p:cNvPr id="145" name="Elipse 144">
              <a:extLst>
                <a:ext uri="{FF2B5EF4-FFF2-40B4-BE49-F238E27FC236}">
                  <a16:creationId xmlns:a16="http://schemas.microsoft.com/office/drawing/2014/main" id="{DC914100-8B87-4B37-A553-C93F62D36763}"/>
                </a:ext>
              </a:extLst>
            </p:cNvPr>
            <p:cNvSpPr/>
            <p:nvPr/>
          </p:nvSpPr>
          <p:spPr>
            <a:xfrm>
              <a:off x="4135538" y="1203657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46" name="CuadroTexto 145">
              <a:extLst>
                <a:ext uri="{FF2B5EF4-FFF2-40B4-BE49-F238E27FC236}">
                  <a16:creationId xmlns:a16="http://schemas.microsoft.com/office/drawing/2014/main" id="{BC4DA7FF-B29B-4BCC-A236-AB4C86FBEAF4}"/>
                </a:ext>
              </a:extLst>
            </p:cNvPr>
            <p:cNvSpPr txBox="1"/>
            <p:nvPr/>
          </p:nvSpPr>
          <p:spPr>
            <a:xfrm>
              <a:off x="4076605" y="1222128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99,8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3" name="Grupo 152"/>
          <p:cNvGrpSpPr/>
          <p:nvPr/>
        </p:nvGrpSpPr>
        <p:grpSpPr>
          <a:xfrm>
            <a:off x="3966652" y="3946216"/>
            <a:ext cx="478746" cy="331736"/>
            <a:chOff x="4076605" y="1203657"/>
            <a:chExt cx="478746" cy="331736"/>
          </a:xfrm>
        </p:grpSpPr>
        <p:sp>
          <p:nvSpPr>
            <p:cNvPr id="154" name="Elipse 153">
              <a:extLst>
                <a:ext uri="{FF2B5EF4-FFF2-40B4-BE49-F238E27FC236}">
                  <a16:creationId xmlns:a16="http://schemas.microsoft.com/office/drawing/2014/main" id="{DC914100-8B87-4B37-A553-C93F62D36763}"/>
                </a:ext>
              </a:extLst>
            </p:cNvPr>
            <p:cNvSpPr/>
            <p:nvPr/>
          </p:nvSpPr>
          <p:spPr>
            <a:xfrm>
              <a:off x="4135538" y="1203657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BC4DA7FF-B29B-4BCC-A236-AB4C86FBEAF4}"/>
                </a:ext>
              </a:extLst>
            </p:cNvPr>
            <p:cNvSpPr txBox="1"/>
            <p:nvPr/>
          </p:nvSpPr>
          <p:spPr>
            <a:xfrm>
              <a:off x="4076605" y="1222128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99,5</a:t>
              </a:r>
            </a:p>
          </p:txBody>
        </p:sp>
      </p:grpSp>
      <p:grpSp>
        <p:nvGrpSpPr>
          <p:cNvPr id="156" name="Grupo 155"/>
          <p:cNvGrpSpPr/>
          <p:nvPr/>
        </p:nvGrpSpPr>
        <p:grpSpPr>
          <a:xfrm>
            <a:off x="3609198" y="4497595"/>
            <a:ext cx="478746" cy="331736"/>
            <a:chOff x="3892528" y="3440771"/>
            <a:chExt cx="478746" cy="331736"/>
          </a:xfrm>
        </p:grpSpPr>
        <p:sp>
          <p:nvSpPr>
            <p:cNvPr id="157" name="Elipse 156">
              <a:extLst>
                <a:ext uri="{FF2B5EF4-FFF2-40B4-BE49-F238E27FC236}">
                  <a16:creationId xmlns:a16="http://schemas.microsoft.com/office/drawing/2014/main" id="{284B286D-A1EB-47D6-981B-B1A81AEEAE85}"/>
                </a:ext>
              </a:extLst>
            </p:cNvPr>
            <p:cNvSpPr/>
            <p:nvPr/>
          </p:nvSpPr>
          <p:spPr>
            <a:xfrm>
              <a:off x="3949021" y="3440771"/>
              <a:ext cx="365760" cy="331736"/>
            </a:xfrm>
            <a:prstGeom prst="ellipse">
              <a:avLst/>
            </a:prstGeom>
            <a:solidFill>
              <a:srgbClr val="FFC00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58" name="CuadroTexto 157">
              <a:extLst>
                <a:ext uri="{FF2B5EF4-FFF2-40B4-BE49-F238E27FC236}">
                  <a16:creationId xmlns:a16="http://schemas.microsoft.com/office/drawing/2014/main" id="{EC874EDF-0B1B-4075-B9BC-839B9341AB8D}"/>
                </a:ext>
              </a:extLst>
            </p:cNvPr>
            <p:cNvSpPr txBox="1"/>
            <p:nvPr/>
          </p:nvSpPr>
          <p:spPr>
            <a:xfrm>
              <a:off x="3892528" y="3468139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2"/>
                  </a:solidFill>
                </a:rPr>
                <a:t>84,5</a:t>
              </a:r>
              <a:endParaRPr lang="es-CO" sz="1200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59" name="Grupo 158"/>
          <p:cNvGrpSpPr/>
          <p:nvPr/>
        </p:nvGrpSpPr>
        <p:grpSpPr>
          <a:xfrm>
            <a:off x="8569112" y="988897"/>
            <a:ext cx="478746" cy="331736"/>
            <a:chOff x="8070872" y="985315"/>
            <a:chExt cx="478746" cy="331736"/>
          </a:xfrm>
        </p:grpSpPr>
        <p:sp>
          <p:nvSpPr>
            <p:cNvPr id="160" name="Elipse 159">
              <a:extLst>
                <a:ext uri="{FF2B5EF4-FFF2-40B4-BE49-F238E27FC236}">
                  <a16:creationId xmlns:a16="http://schemas.microsoft.com/office/drawing/2014/main" id="{57DC047B-4611-4799-8716-894B611C6FD9}"/>
                </a:ext>
              </a:extLst>
            </p:cNvPr>
            <p:cNvSpPr/>
            <p:nvPr/>
          </p:nvSpPr>
          <p:spPr>
            <a:xfrm>
              <a:off x="8127365" y="98531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61" name="CuadroTexto 160">
              <a:extLst>
                <a:ext uri="{FF2B5EF4-FFF2-40B4-BE49-F238E27FC236}">
                  <a16:creationId xmlns:a16="http://schemas.microsoft.com/office/drawing/2014/main" id="{B7F41735-1A78-4D56-AF82-115F541B221D}"/>
                </a:ext>
              </a:extLst>
            </p:cNvPr>
            <p:cNvSpPr txBox="1"/>
            <p:nvPr/>
          </p:nvSpPr>
          <p:spPr>
            <a:xfrm>
              <a:off x="8070872" y="101268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</a:rPr>
                <a:t>100</a:t>
              </a:r>
            </a:p>
          </p:txBody>
        </p:sp>
      </p:grpSp>
      <p:grpSp>
        <p:nvGrpSpPr>
          <p:cNvPr id="162" name="Grupo 161"/>
          <p:cNvGrpSpPr/>
          <p:nvPr/>
        </p:nvGrpSpPr>
        <p:grpSpPr>
          <a:xfrm>
            <a:off x="8518844" y="1417146"/>
            <a:ext cx="478746" cy="331736"/>
            <a:chOff x="8070872" y="985315"/>
            <a:chExt cx="478746" cy="331736"/>
          </a:xfrm>
        </p:grpSpPr>
        <p:sp>
          <p:nvSpPr>
            <p:cNvPr id="163" name="Elipse 162">
              <a:extLst>
                <a:ext uri="{FF2B5EF4-FFF2-40B4-BE49-F238E27FC236}">
                  <a16:creationId xmlns:a16="http://schemas.microsoft.com/office/drawing/2014/main" id="{57DC047B-4611-4799-8716-894B611C6FD9}"/>
                </a:ext>
              </a:extLst>
            </p:cNvPr>
            <p:cNvSpPr/>
            <p:nvPr/>
          </p:nvSpPr>
          <p:spPr>
            <a:xfrm>
              <a:off x="8127365" y="98531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64" name="CuadroTexto 163">
              <a:extLst>
                <a:ext uri="{FF2B5EF4-FFF2-40B4-BE49-F238E27FC236}">
                  <a16:creationId xmlns:a16="http://schemas.microsoft.com/office/drawing/2014/main" id="{B7F41735-1A78-4D56-AF82-115F541B221D}"/>
                </a:ext>
              </a:extLst>
            </p:cNvPr>
            <p:cNvSpPr txBox="1"/>
            <p:nvPr/>
          </p:nvSpPr>
          <p:spPr>
            <a:xfrm>
              <a:off x="8070872" y="101268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99,2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5" name="Grupo 164"/>
          <p:cNvGrpSpPr/>
          <p:nvPr/>
        </p:nvGrpSpPr>
        <p:grpSpPr>
          <a:xfrm>
            <a:off x="8320075" y="1930534"/>
            <a:ext cx="478746" cy="331736"/>
            <a:chOff x="8070872" y="985315"/>
            <a:chExt cx="478746" cy="331736"/>
          </a:xfrm>
        </p:grpSpPr>
        <p:sp>
          <p:nvSpPr>
            <p:cNvPr id="166" name="Elipse 165">
              <a:extLst>
                <a:ext uri="{FF2B5EF4-FFF2-40B4-BE49-F238E27FC236}">
                  <a16:creationId xmlns:a16="http://schemas.microsoft.com/office/drawing/2014/main" id="{57DC047B-4611-4799-8716-894B611C6FD9}"/>
                </a:ext>
              </a:extLst>
            </p:cNvPr>
            <p:cNvSpPr/>
            <p:nvPr/>
          </p:nvSpPr>
          <p:spPr>
            <a:xfrm>
              <a:off x="8127365" y="98531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67" name="CuadroTexto 166">
              <a:extLst>
                <a:ext uri="{FF2B5EF4-FFF2-40B4-BE49-F238E27FC236}">
                  <a16:creationId xmlns:a16="http://schemas.microsoft.com/office/drawing/2014/main" id="{B7F41735-1A78-4D56-AF82-115F541B221D}"/>
                </a:ext>
              </a:extLst>
            </p:cNvPr>
            <p:cNvSpPr txBox="1"/>
            <p:nvPr/>
          </p:nvSpPr>
          <p:spPr>
            <a:xfrm>
              <a:off x="8070872" y="101268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95,6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8" name="Grupo 167"/>
          <p:cNvGrpSpPr/>
          <p:nvPr/>
        </p:nvGrpSpPr>
        <p:grpSpPr>
          <a:xfrm>
            <a:off x="8570428" y="2422622"/>
            <a:ext cx="478746" cy="331736"/>
            <a:chOff x="8070872" y="985315"/>
            <a:chExt cx="478746" cy="331736"/>
          </a:xfrm>
        </p:grpSpPr>
        <p:sp>
          <p:nvSpPr>
            <p:cNvPr id="169" name="Elipse 168">
              <a:extLst>
                <a:ext uri="{FF2B5EF4-FFF2-40B4-BE49-F238E27FC236}">
                  <a16:creationId xmlns:a16="http://schemas.microsoft.com/office/drawing/2014/main" id="{57DC047B-4611-4799-8716-894B611C6FD9}"/>
                </a:ext>
              </a:extLst>
            </p:cNvPr>
            <p:cNvSpPr/>
            <p:nvPr/>
          </p:nvSpPr>
          <p:spPr>
            <a:xfrm>
              <a:off x="8127365" y="98531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70" name="CuadroTexto 169">
              <a:extLst>
                <a:ext uri="{FF2B5EF4-FFF2-40B4-BE49-F238E27FC236}">
                  <a16:creationId xmlns:a16="http://schemas.microsoft.com/office/drawing/2014/main" id="{B7F41735-1A78-4D56-AF82-115F541B221D}"/>
                </a:ext>
              </a:extLst>
            </p:cNvPr>
            <p:cNvSpPr txBox="1"/>
            <p:nvPr/>
          </p:nvSpPr>
          <p:spPr>
            <a:xfrm>
              <a:off x="8070872" y="101268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100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1" name="Grupo 170"/>
          <p:cNvGrpSpPr/>
          <p:nvPr/>
        </p:nvGrpSpPr>
        <p:grpSpPr>
          <a:xfrm>
            <a:off x="8368713" y="2984235"/>
            <a:ext cx="478746" cy="331736"/>
            <a:chOff x="8070872" y="985315"/>
            <a:chExt cx="478746" cy="331736"/>
          </a:xfrm>
        </p:grpSpPr>
        <p:sp>
          <p:nvSpPr>
            <p:cNvPr id="172" name="Elipse 171">
              <a:extLst>
                <a:ext uri="{FF2B5EF4-FFF2-40B4-BE49-F238E27FC236}">
                  <a16:creationId xmlns:a16="http://schemas.microsoft.com/office/drawing/2014/main" id="{57DC047B-4611-4799-8716-894B611C6FD9}"/>
                </a:ext>
              </a:extLst>
            </p:cNvPr>
            <p:cNvSpPr/>
            <p:nvPr/>
          </p:nvSpPr>
          <p:spPr>
            <a:xfrm>
              <a:off x="8127365" y="98531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73" name="CuadroTexto 172">
              <a:extLst>
                <a:ext uri="{FF2B5EF4-FFF2-40B4-BE49-F238E27FC236}">
                  <a16:creationId xmlns:a16="http://schemas.microsoft.com/office/drawing/2014/main" id="{B7F41735-1A78-4D56-AF82-115F541B221D}"/>
                </a:ext>
              </a:extLst>
            </p:cNvPr>
            <p:cNvSpPr txBox="1"/>
            <p:nvPr/>
          </p:nvSpPr>
          <p:spPr>
            <a:xfrm>
              <a:off x="8070872" y="101268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97,4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4" name="Grupo 173"/>
          <p:cNvGrpSpPr/>
          <p:nvPr/>
        </p:nvGrpSpPr>
        <p:grpSpPr>
          <a:xfrm>
            <a:off x="8603362" y="3463365"/>
            <a:ext cx="478746" cy="331736"/>
            <a:chOff x="8070872" y="985315"/>
            <a:chExt cx="478746" cy="331736"/>
          </a:xfrm>
        </p:grpSpPr>
        <p:sp>
          <p:nvSpPr>
            <p:cNvPr id="175" name="Elipse 174">
              <a:extLst>
                <a:ext uri="{FF2B5EF4-FFF2-40B4-BE49-F238E27FC236}">
                  <a16:creationId xmlns:a16="http://schemas.microsoft.com/office/drawing/2014/main" id="{57DC047B-4611-4799-8716-894B611C6FD9}"/>
                </a:ext>
              </a:extLst>
            </p:cNvPr>
            <p:cNvSpPr/>
            <p:nvPr/>
          </p:nvSpPr>
          <p:spPr>
            <a:xfrm>
              <a:off x="8127365" y="98531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76" name="CuadroTexto 175">
              <a:extLst>
                <a:ext uri="{FF2B5EF4-FFF2-40B4-BE49-F238E27FC236}">
                  <a16:creationId xmlns:a16="http://schemas.microsoft.com/office/drawing/2014/main" id="{B7F41735-1A78-4D56-AF82-115F541B221D}"/>
                </a:ext>
              </a:extLst>
            </p:cNvPr>
            <p:cNvSpPr txBox="1"/>
            <p:nvPr/>
          </p:nvSpPr>
          <p:spPr>
            <a:xfrm>
              <a:off x="8070872" y="101268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100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7" name="Grupo 176"/>
          <p:cNvGrpSpPr/>
          <p:nvPr/>
        </p:nvGrpSpPr>
        <p:grpSpPr>
          <a:xfrm>
            <a:off x="8603362" y="3909950"/>
            <a:ext cx="478746" cy="331736"/>
            <a:chOff x="8070872" y="985315"/>
            <a:chExt cx="478746" cy="331736"/>
          </a:xfrm>
        </p:grpSpPr>
        <p:sp>
          <p:nvSpPr>
            <p:cNvPr id="178" name="Elipse 177">
              <a:extLst>
                <a:ext uri="{FF2B5EF4-FFF2-40B4-BE49-F238E27FC236}">
                  <a16:creationId xmlns:a16="http://schemas.microsoft.com/office/drawing/2014/main" id="{57DC047B-4611-4799-8716-894B611C6FD9}"/>
                </a:ext>
              </a:extLst>
            </p:cNvPr>
            <p:cNvSpPr/>
            <p:nvPr/>
          </p:nvSpPr>
          <p:spPr>
            <a:xfrm>
              <a:off x="8127365" y="98531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79" name="CuadroTexto 178">
              <a:extLst>
                <a:ext uri="{FF2B5EF4-FFF2-40B4-BE49-F238E27FC236}">
                  <a16:creationId xmlns:a16="http://schemas.microsoft.com/office/drawing/2014/main" id="{B7F41735-1A78-4D56-AF82-115F541B221D}"/>
                </a:ext>
              </a:extLst>
            </p:cNvPr>
            <p:cNvSpPr txBox="1"/>
            <p:nvPr/>
          </p:nvSpPr>
          <p:spPr>
            <a:xfrm>
              <a:off x="8070872" y="101268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100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0" name="Grupo 179"/>
          <p:cNvGrpSpPr/>
          <p:nvPr/>
        </p:nvGrpSpPr>
        <p:grpSpPr>
          <a:xfrm>
            <a:off x="8604947" y="4411686"/>
            <a:ext cx="478746" cy="331736"/>
            <a:chOff x="8070872" y="985315"/>
            <a:chExt cx="478746" cy="331736"/>
          </a:xfrm>
        </p:grpSpPr>
        <p:sp>
          <p:nvSpPr>
            <p:cNvPr id="181" name="Elipse 180">
              <a:extLst>
                <a:ext uri="{FF2B5EF4-FFF2-40B4-BE49-F238E27FC236}">
                  <a16:creationId xmlns:a16="http://schemas.microsoft.com/office/drawing/2014/main" id="{57DC047B-4611-4799-8716-894B611C6FD9}"/>
                </a:ext>
              </a:extLst>
            </p:cNvPr>
            <p:cNvSpPr/>
            <p:nvPr/>
          </p:nvSpPr>
          <p:spPr>
            <a:xfrm>
              <a:off x="8127365" y="985315"/>
              <a:ext cx="365760" cy="331736"/>
            </a:xfrm>
            <a:prstGeom prst="ellipse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82" name="CuadroTexto 181">
              <a:extLst>
                <a:ext uri="{FF2B5EF4-FFF2-40B4-BE49-F238E27FC236}">
                  <a16:creationId xmlns:a16="http://schemas.microsoft.com/office/drawing/2014/main" id="{B7F41735-1A78-4D56-AF82-115F541B221D}"/>
                </a:ext>
              </a:extLst>
            </p:cNvPr>
            <p:cNvSpPr txBox="1"/>
            <p:nvPr/>
          </p:nvSpPr>
          <p:spPr>
            <a:xfrm>
              <a:off x="8070872" y="1012683"/>
              <a:ext cx="4787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 smtClean="0">
                  <a:solidFill>
                    <a:schemeClr val="bg1"/>
                  </a:solidFill>
                </a:rPr>
                <a:t>100</a:t>
              </a:r>
              <a:endParaRPr lang="es-CO" sz="1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132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3" grpId="0"/>
      <p:bldP spid="55" grpId="0"/>
      <p:bldP spid="57" grpId="0"/>
      <p:bldP spid="59" grpId="0"/>
      <p:bldP spid="61" grpId="0"/>
      <p:bldP spid="63" grpId="0"/>
      <p:bldP spid="65" grpId="0"/>
      <p:bldP spid="67" grpId="0"/>
      <p:bldP spid="69" grpId="0"/>
      <p:bldP spid="71" grpId="0"/>
      <p:bldP spid="73" grpId="0"/>
      <p:bldP spid="75" grpId="0"/>
      <p:bldP spid="77" grpId="0"/>
      <p:bldP spid="79" grpId="0"/>
    </p:bldLst>
  </p:timing>
</p:sld>
</file>

<file path=ppt/theme/theme1.xml><?xml version="1.0" encoding="utf-8"?>
<a:theme xmlns:a="http://schemas.openxmlformats.org/drawingml/2006/main" name="Presidencia de Colomb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6A81BCDE300EB48820C2920FF118F4D" ma:contentTypeVersion="2" ma:contentTypeDescription="Crear nuevo documento." ma:contentTypeScope="" ma:versionID="a277cc3a3eff3a49b67b4a2c86ed7c6a">
  <xsd:schema xmlns:xsd="http://www.w3.org/2001/XMLSchema" xmlns:xs="http://www.w3.org/2001/XMLSchema" xmlns:p="http://schemas.microsoft.com/office/2006/metadata/properties" xmlns:ns2="a7c06f95-9259-4912-bcd1-b3f4d07bd4c8" targetNamespace="http://schemas.microsoft.com/office/2006/metadata/properties" ma:root="true" ma:fieldsID="7af11fdb6bf0d20a9a0be19d76f06c5a" ns2:_="">
    <xsd:import namespace="a7c06f95-9259-4912-bcd1-b3f4d07bd4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06f95-9259-4912-bcd1-b3f4d07bd4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31D38A-5D87-4504-ACA5-29A31685F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c06f95-9259-4912-bcd1-b3f4d07bd4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69130A-F54D-4BC9-A685-675946403550}">
  <ds:schemaRefs>
    <ds:schemaRef ds:uri="http://schemas.microsoft.com/office/infopath/2007/PartnerControls"/>
    <ds:schemaRef ds:uri="a7c06f95-9259-4912-bcd1-b3f4d07bd4c8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776C552-29EA-4C3D-8028-49465FAA86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22369</TotalTime>
  <Words>117</Words>
  <Application>Microsoft Office PowerPoint</Application>
  <PresentationFormat>Presentación en pantalla (16:9)</PresentationFormat>
  <Paragraphs>49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Work Sans</vt:lpstr>
      <vt:lpstr>Work Sans Light</vt:lpstr>
      <vt:lpstr>Work Sans Medium</vt:lpstr>
      <vt:lpstr>Presidencia de Colomba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Felipe Diaz Burgos</dc:creator>
  <cp:lastModifiedBy>Diego Felipe Diaz Burgos</cp:lastModifiedBy>
  <cp:revision>440</cp:revision>
  <dcterms:created xsi:type="dcterms:W3CDTF">2019-11-28T18:33:02Z</dcterms:created>
  <dcterms:modified xsi:type="dcterms:W3CDTF">2022-01-31T20:05:33Z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0x010100E6A81BCDE300EB48820C2920FF118F4D</vt:lpwstr>
  </property>
</Properties>
</file>